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68" y="1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McCarty" userId="b5d6f65a30597628" providerId="LiveId" clId="{D94AA842-078B-4752-B3CC-10E5E9C8DAE4}"/>
    <pc:docChg chg="modSld">
      <pc:chgData name="Jack McCarty" userId="b5d6f65a30597628" providerId="LiveId" clId="{D94AA842-078B-4752-B3CC-10E5E9C8DAE4}" dt="2024-10-17T02:52:14.397" v="1" actId="20577"/>
      <pc:docMkLst>
        <pc:docMk/>
      </pc:docMkLst>
      <pc:sldChg chg="modSp mod">
        <pc:chgData name="Jack McCarty" userId="b5d6f65a30597628" providerId="LiveId" clId="{D94AA842-078B-4752-B3CC-10E5E9C8DAE4}" dt="2024-10-17T02:52:14.397" v="1" actId="20577"/>
        <pc:sldMkLst>
          <pc:docMk/>
          <pc:sldMk cId="2237367757" sldId="263"/>
        </pc:sldMkLst>
        <pc:spChg chg="mod">
          <ac:chgData name="Jack McCarty" userId="b5d6f65a30597628" providerId="LiveId" clId="{D94AA842-078B-4752-B3CC-10E5E9C8DAE4}" dt="2024-10-17T02:52:14.397" v="1" actId="20577"/>
          <ac:spMkLst>
            <pc:docMk/>
            <pc:sldMk cId="2237367757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1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8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9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4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1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5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7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EC08-FF0B-4575-A8D7-8C1B51870B4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50EA-2266-4128-A31A-8B6A7FD8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9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hub.com/matthew/6-10.htm" TargetMode="External"/><Relationship Id="rId7" Type="http://schemas.openxmlformats.org/officeDocument/2006/relationships/hyperlink" Target="http://biblehub.com/matthew/6-14.htm" TargetMode="External"/><Relationship Id="rId2" Type="http://schemas.openxmlformats.org/officeDocument/2006/relationships/hyperlink" Target="http://biblehub.com/matthew/6-9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iblehub.com/matthew/6-13.htm" TargetMode="External"/><Relationship Id="rId5" Type="http://schemas.openxmlformats.org/officeDocument/2006/relationships/hyperlink" Target="http://biblehub.com/matthew/6-12.htm" TargetMode="External"/><Relationship Id="rId4" Type="http://schemas.openxmlformats.org/officeDocument/2006/relationships/hyperlink" Target="http://biblehub.com/matthew/6-11.htm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concordances.org/greek/2250.htm" TargetMode="External"/><Relationship Id="rId18" Type="http://schemas.openxmlformats.org/officeDocument/2006/relationships/hyperlink" Target="http://concordances.org/greek/2372.htm" TargetMode="External"/><Relationship Id="rId26" Type="http://schemas.openxmlformats.org/officeDocument/2006/relationships/hyperlink" Target="http://concordances.org/greek/2549.htm" TargetMode="External"/><Relationship Id="rId21" Type="http://schemas.openxmlformats.org/officeDocument/2006/relationships/hyperlink" Target="http://concordances.org/greek/988.htm" TargetMode="External"/><Relationship Id="rId34" Type="http://schemas.openxmlformats.org/officeDocument/2006/relationships/hyperlink" Target="http://concordances.org/greek/1438.htm" TargetMode="External"/><Relationship Id="rId7" Type="http://schemas.openxmlformats.org/officeDocument/2006/relationships/hyperlink" Target="http://concordances.org/greek/40.htm" TargetMode="External"/><Relationship Id="rId12" Type="http://schemas.openxmlformats.org/officeDocument/2006/relationships/hyperlink" Target="http://concordances.org/greek/1519.htm" TargetMode="External"/><Relationship Id="rId17" Type="http://schemas.openxmlformats.org/officeDocument/2006/relationships/hyperlink" Target="http://concordances.org/greek/4088.htm" TargetMode="External"/><Relationship Id="rId25" Type="http://schemas.openxmlformats.org/officeDocument/2006/relationships/hyperlink" Target="http://concordances.org/greek/4862.htm" TargetMode="External"/><Relationship Id="rId33" Type="http://schemas.openxmlformats.org/officeDocument/2006/relationships/hyperlink" Target="http://concordances.org/greek/5483.htm" TargetMode="External"/><Relationship Id="rId2" Type="http://schemas.openxmlformats.org/officeDocument/2006/relationships/hyperlink" Target="http://biblehub.com/ephesians/4-30.htm" TargetMode="External"/><Relationship Id="rId16" Type="http://schemas.openxmlformats.org/officeDocument/2006/relationships/hyperlink" Target="http://concordances.org/greek/3956.htm" TargetMode="External"/><Relationship Id="rId20" Type="http://schemas.openxmlformats.org/officeDocument/2006/relationships/hyperlink" Target="http://concordances.org/greek/2906.htm" TargetMode="External"/><Relationship Id="rId29" Type="http://schemas.openxmlformats.org/officeDocument/2006/relationships/hyperlink" Target="http://concordances.org/greek/1096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ncordances.org/greek/2316.htm" TargetMode="External"/><Relationship Id="rId11" Type="http://schemas.openxmlformats.org/officeDocument/2006/relationships/hyperlink" Target="http://concordances.org/greek/3739.htm" TargetMode="External"/><Relationship Id="rId24" Type="http://schemas.openxmlformats.org/officeDocument/2006/relationships/hyperlink" Target="http://concordances.org/greek/5216.htm" TargetMode="External"/><Relationship Id="rId32" Type="http://schemas.openxmlformats.org/officeDocument/2006/relationships/hyperlink" Target="http://concordances.org/greek/240.htm" TargetMode="External"/><Relationship Id="rId37" Type="http://schemas.openxmlformats.org/officeDocument/2006/relationships/hyperlink" Target="http://concordances.org/greek/5547.htm" TargetMode="External"/><Relationship Id="rId5" Type="http://schemas.openxmlformats.org/officeDocument/2006/relationships/hyperlink" Target="http://concordances.org/greek/3076.htm" TargetMode="External"/><Relationship Id="rId15" Type="http://schemas.openxmlformats.org/officeDocument/2006/relationships/hyperlink" Target="http://biblehub.com/ephesians/4-31.htm" TargetMode="External"/><Relationship Id="rId23" Type="http://schemas.openxmlformats.org/officeDocument/2006/relationships/hyperlink" Target="http://concordances.org/greek/575.htm" TargetMode="External"/><Relationship Id="rId28" Type="http://schemas.openxmlformats.org/officeDocument/2006/relationships/hyperlink" Target="http://concordances.org/greek/1161.htm" TargetMode="External"/><Relationship Id="rId36" Type="http://schemas.openxmlformats.org/officeDocument/2006/relationships/hyperlink" Target="http://concordances.org/greek/5213.htm" TargetMode="External"/><Relationship Id="rId10" Type="http://schemas.openxmlformats.org/officeDocument/2006/relationships/hyperlink" Target="http://concordances.org/greek/1722.htm" TargetMode="External"/><Relationship Id="rId19" Type="http://schemas.openxmlformats.org/officeDocument/2006/relationships/hyperlink" Target="http://concordances.org/greek/3709.htm" TargetMode="External"/><Relationship Id="rId31" Type="http://schemas.openxmlformats.org/officeDocument/2006/relationships/hyperlink" Target="http://concordances.org/greek/2155.htm" TargetMode="External"/><Relationship Id="rId4" Type="http://schemas.openxmlformats.org/officeDocument/2006/relationships/hyperlink" Target="http://concordances.org/greek/3361.htm" TargetMode="External"/><Relationship Id="rId9" Type="http://schemas.openxmlformats.org/officeDocument/2006/relationships/hyperlink" Target="http://concordances.org/greek/4972.htm" TargetMode="External"/><Relationship Id="rId14" Type="http://schemas.openxmlformats.org/officeDocument/2006/relationships/hyperlink" Target="http://concordances.org/greek/629.htm" TargetMode="External"/><Relationship Id="rId22" Type="http://schemas.openxmlformats.org/officeDocument/2006/relationships/hyperlink" Target="http://concordances.org/greek/142.htm" TargetMode="External"/><Relationship Id="rId27" Type="http://schemas.openxmlformats.org/officeDocument/2006/relationships/hyperlink" Target="http://biblehub.com/ephesians/4-32.htm" TargetMode="External"/><Relationship Id="rId30" Type="http://schemas.openxmlformats.org/officeDocument/2006/relationships/hyperlink" Target="http://concordances.org/greek/5543.htm" TargetMode="External"/><Relationship Id="rId35" Type="http://schemas.openxmlformats.org/officeDocument/2006/relationships/hyperlink" Target="http://concordances.org/greek/2531.htm" TargetMode="External"/><Relationship Id="rId8" Type="http://schemas.openxmlformats.org/officeDocument/2006/relationships/hyperlink" Target="http://concordances.org/greek/4151.htm" TargetMode="External"/><Relationship Id="rId3" Type="http://schemas.openxmlformats.org/officeDocument/2006/relationships/hyperlink" Target="http://concordances.org/greek/2532.ht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oncordances.org/greek/2192.htm" TargetMode="External"/><Relationship Id="rId13" Type="http://schemas.openxmlformats.org/officeDocument/2006/relationships/hyperlink" Target="http://concordances.org/greek/5216.htm" TargetMode="External"/><Relationship Id="rId18" Type="http://schemas.openxmlformats.org/officeDocument/2006/relationships/hyperlink" Target="http://concordances.org/greek/3900.htm" TargetMode="External"/><Relationship Id="rId3" Type="http://schemas.openxmlformats.org/officeDocument/2006/relationships/hyperlink" Target="http://concordances.org/greek/2532.htm" TargetMode="External"/><Relationship Id="rId7" Type="http://schemas.openxmlformats.org/officeDocument/2006/relationships/hyperlink" Target="http://concordances.org/greek/1487.htm" TargetMode="External"/><Relationship Id="rId12" Type="http://schemas.openxmlformats.org/officeDocument/2006/relationships/hyperlink" Target="http://concordances.org/greek/2443.htm" TargetMode="External"/><Relationship Id="rId17" Type="http://schemas.openxmlformats.org/officeDocument/2006/relationships/hyperlink" Target="http://concordances.org/greek/5213.htm" TargetMode="External"/><Relationship Id="rId2" Type="http://schemas.openxmlformats.org/officeDocument/2006/relationships/hyperlink" Target="http://biblehub.com/mark/11-25.htm" TargetMode="External"/><Relationship Id="rId16" Type="http://schemas.openxmlformats.org/officeDocument/2006/relationships/hyperlink" Target="http://concordances.org/greek/3772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ncordances.org/greek/4336.htm" TargetMode="External"/><Relationship Id="rId11" Type="http://schemas.openxmlformats.org/officeDocument/2006/relationships/hyperlink" Target="http://concordances.org/greek/863.htm" TargetMode="External"/><Relationship Id="rId5" Type="http://schemas.openxmlformats.org/officeDocument/2006/relationships/hyperlink" Target="http://concordances.org/greek/4739.htm" TargetMode="External"/><Relationship Id="rId15" Type="http://schemas.openxmlformats.org/officeDocument/2006/relationships/hyperlink" Target="http://concordances.org/greek/1722.htm" TargetMode="External"/><Relationship Id="rId10" Type="http://schemas.openxmlformats.org/officeDocument/2006/relationships/hyperlink" Target="http://concordances.org/greek/2596.htm" TargetMode="External"/><Relationship Id="rId19" Type="http://schemas.openxmlformats.org/officeDocument/2006/relationships/hyperlink" Target="http://biblehub.com/mark/11-26.htm" TargetMode="External"/><Relationship Id="rId4" Type="http://schemas.openxmlformats.org/officeDocument/2006/relationships/hyperlink" Target="http://concordances.org/greek/3752.htm" TargetMode="External"/><Relationship Id="rId9" Type="http://schemas.openxmlformats.org/officeDocument/2006/relationships/hyperlink" Target="http://concordances.org/greek/5100.htm" TargetMode="External"/><Relationship Id="rId14" Type="http://schemas.openxmlformats.org/officeDocument/2006/relationships/hyperlink" Target="http://concordances.org/greek/3962.htm" TargetMode="Externa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hyperlink" Target="http://concordances.org/greek/264.htm" TargetMode="External"/><Relationship Id="rId21" Type="http://schemas.openxmlformats.org/officeDocument/2006/relationships/hyperlink" Target="http://concordances.org/greek/2036.htm" TargetMode="External"/><Relationship Id="rId42" Type="http://schemas.openxmlformats.org/officeDocument/2006/relationships/hyperlink" Target="http://concordances.org/greek/1223.htm" TargetMode="External"/><Relationship Id="rId47" Type="http://schemas.openxmlformats.org/officeDocument/2006/relationships/hyperlink" Target="http://concordances.org/greek/935.htm" TargetMode="External"/><Relationship Id="rId63" Type="http://schemas.openxmlformats.org/officeDocument/2006/relationships/hyperlink" Target="http://concordances.org/greek/3361.htm" TargetMode="External"/><Relationship Id="rId68" Type="http://schemas.openxmlformats.org/officeDocument/2006/relationships/hyperlink" Target="http://concordances.org/greek/3956.htm" TargetMode="External"/><Relationship Id="rId16" Type="http://schemas.openxmlformats.org/officeDocument/2006/relationships/hyperlink" Target="http://concordances.org/greek/846.htm" TargetMode="External"/><Relationship Id="rId11" Type="http://schemas.openxmlformats.org/officeDocument/2006/relationships/hyperlink" Target="http://concordances.org/greek/1699.htm" TargetMode="External"/><Relationship Id="rId32" Type="http://schemas.openxmlformats.org/officeDocument/2006/relationships/hyperlink" Target="http://biblehub.com/matthew/18-22.htm" TargetMode="External"/><Relationship Id="rId37" Type="http://schemas.openxmlformats.org/officeDocument/2006/relationships/hyperlink" Target="http://concordances.org/greek/235.htm" TargetMode="External"/><Relationship Id="rId53" Type="http://schemas.openxmlformats.org/officeDocument/2006/relationships/hyperlink" Target="http://concordances.org/greek/1401.htm" TargetMode="External"/><Relationship Id="rId58" Type="http://schemas.openxmlformats.org/officeDocument/2006/relationships/hyperlink" Target="http://concordances.org/greek/3463.htm" TargetMode="External"/><Relationship Id="rId74" Type="http://schemas.openxmlformats.org/officeDocument/2006/relationships/hyperlink" Target="http://concordances.org/greek/1909.htm" TargetMode="External"/><Relationship Id="rId79" Type="http://schemas.openxmlformats.org/officeDocument/2006/relationships/hyperlink" Target="http://concordances.org/greek/4697.htm" TargetMode="External"/><Relationship Id="rId5" Type="http://schemas.openxmlformats.org/officeDocument/2006/relationships/hyperlink" Target="http://concordances.org/greek/1417.htm" TargetMode="External"/><Relationship Id="rId61" Type="http://schemas.openxmlformats.org/officeDocument/2006/relationships/hyperlink" Target="http://biblehub.com/matthew/18-25.htm" TargetMode="External"/><Relationship Id="rId19" Type="http://schemas.openxmlformats.org/officeDocument/2006/relationships/hyperlink" Target="http://concordances.org/greek/4074.htm" TargetMode="External"/><Relationship Id="rId14" Type="http://schemas.openxmlformats.org/officeDocument/2006/relationships/hyperlink" Target="http://concordances.org/greek/1563.htm" TargetMode="External"/><Relationship Id="rId22" Type="http://schemas.openxmlformats.org/officeDocument/2006/relationships/hyperlink" Target="http://concordances.org/greek/2962.htm" TargetMode="External"/><Relationship Id="rId27" Type="http://schemas.openxmlformats.org/officeDocument/2006/relationships/hyperlink" Target="http://concordances.org/greek/1691.htm" TargetMode="External"/><Relationship Id="rId30" Type="http://schemas.openxmlformats.org/officeDocument/2006/relationships/hyperlink" Target="http://concordances.org/greek/2193.htm" TargetMode="External"/><Relationship Id="rId35" Type="http://schemas.openxmlformats.org/officeDocument/2006/relationships/hyperlink" Target="http://concordances.org/greek/3756.htm" TargetMode="External"/><Relationship Id="rId43" Type="http://schemas.openxmlformats.org/officeDocument/2006/relationships/hyperlink" Target="http://concordances.org/greek/3588.htm" TargetMode="External"/><Relationship Id="rId48" Type="http://schemas.openxmlformats.org/officeDocument/2006/relationships/hyperlink" Target="http://concordances.org/greek/3739.htm" TargetMode="External"/><Relationship Id="rId56" Type="http://schemas.openxmlformats.org/officeDocument/2006/relationships/hyperlink" Target="http://concordances.org/greek/1520.htm" TargetMode="External"/><Relationship Id="rId64" Type="http://schemas.openxmlformats.org/officeDocument/2006/relationships/hyperlink" Target="http://concordances.org/greek/591.htm" TargetMode="External"/><Relationship Id="rId69" Type="http://schemas.openxmlformats.org/officeDocument/2006/relationships/hyperlink" Target="http://concordances.org/greek/4097.htm" TargetMode="External"/><Relationship Id="rId77" Type="http://schemas.openxmlformats.org/officeDocument/2006/relationships/hyperlink" Target="http://concordances.org/greek/1161.htm" TargetMode="External"/><Relationship Id="rId8" Type="http://schemas.openxmlformats.org/officeDocument/2006/relationships/hyperlink" Target="http://concordances.org/greek/1526.htm" TargetMode="External"/><Relationship Id="rId51" Type="http://schemas.openxmlformats.org/officeDocument/2006/relationships/hyperlink" Target="http://concordances.org/greek/3056.htm" TargetMode="External"/><Relationship Id="rId72" Type="http://schemas.openxmlformats.org/officeDocument/2006/relationships/hyperlink" Target="http://concordances.org/greek/4098.htm" TargetMode="External"/><Relationship Id="rId80" Type="http://schemas.openxmlformats.org/officeDocument/2006/relationships/hyperlink" Target="http://concordances.org/greek/630.htm" TargetMode="External"/><Relationship Id="rId3" Type="http://schemas.openxmlformats.org/officeDocument/2006/relationships/hyperlink" Target="http://concordances.org/greek/1063.htm" TargetMode="External"/><Relationship Id="rId12" Type="http://schemas.openxmlformats.org/officeDocument/2006/relationships/hyperlink" Target="http://concordances.org/greek/3686.htm" TargetMode="External"/><Relationship Id="rId17" Type="http://schemas.openxmlformats.org/officeDocument/2006/relationships/hyperlink" Target="http://biblehub.com/matthew/18-21.htm" TargetMode="External"/><Relationship Id="rId25" Type="http://schemas.openxmlformats.org/officeDocument/2006/relationships/hyperlink" Target="http://concordances.org/greek/80.htm" TargetMode="External"/><Relationship Id="rId33" Type="http://schemas.openxmlformats.org/officeDocument/2006/relationships/hyperlink" Target="http://concordances.org/greek/3004.htm" TargetMode="External"/><Relationship Id="rId38" Type="http://schemas.openxmlformats.org/officeDocument/2006/relationships/hyperlink" Target="http://concordances.org/greek/1441.htm" TargetMode="External"/><Relationship Id="rId46" Type="http://schemas.openxmlformats.org/officeDocument/2006/relationships/hyperlink" Target="http://concordances.org/greek/3666.htm" TargetMode="External"/><Relationship Id="rId59" Type="http://schemas.openxmlformats.org/officeDocument/2006/relationships/hyperlink" Target="http://concordances.org/greek/5007.htm" TargetMode="External"/><Relationship Id="rId67" Type="http://schemas.openxmlformats.org/officeDocument/2006/relationships/hyperlink" Target="http://concordances.org/greek/5043.htm" TargetMode="External"/><Relationship Id="rId20" Type="http://schemas.openxmlformats.org/officeDocument/2006/relationships/hyperlink" Target="http://concordances.org/greek/4334.htm" TargetMode="External"/><Relationship Id="rId41" Type="http://schemas.openxmlformats.org/officeDocument/2006/relationships/hyperlink" Target="http://biblehub.com/matthew/18-23.htm" TargetMode="External"/><Relationship Id="rId54" Type="http://schemas.openxmlformats.org/officeDocument/2006/relationships/hyperlink" Target="http://biblehub.com/matthew/18-24.htm" TargetMode="External"/><Relationship Id="rId62" Type="http://schemas.openxmlformats.org/officeDocument/2006/relationships/hyperlink" Target="http://concordances.org/greek/2192.htm" TargetMode="External"/><Relationship Id="rId70" Type="http://schemas.openxmlformats.org/officeDocument/2006/relationships/hyperlink" Target="http://biblehub.com/matthew/18-26.htm" TargetMode="External"/><Relationship Id="rId75" Type="http://schemas.openxmlformats.org/officeDocument/2006/relationships/hyperlink" Target="http://concordances.org/greek/1698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ncordances.org/greek/2228.htm" TargetMode="External"/><Relationship Id="rId15" Type="http://schemas.openxmlformats.org/officeDocument/2006/relationships/hyperlink" Target="http://concordances.org/greek/1722.htm" TargetMode="External"/><Relationship Id="rId23" Type="http://schemas.openxmlformats.org/officeDocument/2006/relationships/hyperlink" Target="http://concordances.org/greek/4212.htm" TargetMode="External"/><Relationship Id="rId28" Type="http://schemas.openxmlformats.org/officeDocument/2006/relationships/hyperlink" Target="http://concordances.org/greek/2532.htm" TargetMode="External"/><Relationship Id="rId36" Type="http://schemas.openxmlformats.org/officeDocument/2006/relationships/hyperlink" Target="http://concordances.org/greek/2424.htm" TargetMode="External"/><Relationship Id="rId49" Type="http://schemas.openxmlformats.org/officeDocument/2006/relationships/hyperlink" Target="http://concordances.org/greek/2309.htm" TargetMode="External"/><Relationship Id="rId57" Type="http://schemas.openxmlformats.org/officeDocument/2006/relationships/hyperlink" Target="http://concordances.org/greek/3781.htm" TargetMode="External"/><Relationship Id="rId10" Type="http://schemas.openxmlformats.org/officeDocument/2006/relationships/hyperlink" Target="http://concordances.org/greek/1519.htm" TargetMode="External"/><Relationship Id="rId31" Type="http://schemas.openxmlformats.org/officeDocument/2006/relationships/hyperlink" Target="http://concordances.org/greek/2034.htm" TargetMode="External"/><Relationship Id="rId44" Type="http://schemas.openxmlformats.org/officeDocument/2006/relationships/hyperlink" Target="http://concordances.org/greek/932.htm" TargetMode="External"/><Relationship Id="rId52" Type="http://schemas.openxmlformats.org/officeDocument/2006/relationships/hyperlink" Target="http://concordances.org/greek/3326.htm" TargetMode="External"/><Relationship Id="rId60" Type="http://schemas.openxmlformats.org/officeDocument/2006/relationships/hyperlink" Target="http://concordances.org/greek/4374.htm" TargetMode="External"/><Relationship Id="rId65" Type="http://schemas.openxmlformats.org/officeDocument/2006/relationships/hyperlink" Target="http://concordances.org/greek/2753.htm" TargetMode="External"/><Relationship Id="rId73" Type="http://schemas.openxmlformats.org/officeDocument/2006/relationships/hyperlink" Target="http://concordances.org/greek/3114.htm" TargetMode="External"/><Relationship Id="rId78" Type="http://schemas.openxmlformats.org/officeDocument/2006/relationships/hyperlink" Target="http://concordances.org/greek/1565.htm" TargetMode="External"/><Relationship Id="rId81" Type="http://schemas.openxmlformats.org/officeDocument/2006/relationships/hyperlink" Target="http://concordances.org/greek/1156.htm" TargetMode="External"/><Relationship Id="rId4" Type="http://schemas.openxmlformats.org/officeDocument/2006/relationships/hyperlink" Target="http://concordances.org/greek/3757.htm" TargetMode="External"/><Relationship Id="rId9" Type="http://schemas.openxmlformats.org/officeDocument/2006/relationships/hyperlink" Target="http://concordances.org/greek/4863.htm" TargetMode="External"/><Relationship Id="rId13" Type="http://schemas.openxmlformats.org/officeDocument/2006/relationships/hyperlink" Target="http://concordances.org/greek/1510.htm" TargetMode="External"/><Relationship Id="rId18" Type="http://schemas.openxmlformats.org/officeDocument/2006/relationships/hyperlink" Target="http://concordances.org/greek/5119.htm" TargetMode="External"/><Relationship Id="rId39" Type="http://schemas.openxmlformats.org/officeDocument/2006/relationships/hyperlink" Target="http://concordances.org/greek/2033.htm" TargetMode="External"/><Relationship Id="rId34" Type="http://schemas.openxmlformats.org/officeDocument/2006/relationships/hyperlink" Target="http://concordances.org/greek/4671.htm" TargetMode="External"/><Relationship Id="rId50" Type="http://schemas.openxmlformats.org/officeDocument/2006/relationships/hyperlink" Target="http://concordances.org/greek/4868.htm" TargetMode="External"/><Relationship Id="rId55" Type="http://schemas.openxmlformats.org/officeDocument/2006/relationships/hyperlink" Target="http://concordances.org/greek/756.htm" TargetMode="External"/><Relationship Id="rId76" Type="http://schemas.openxmlformats.org/officeDocument/2006/relationships/hyperlink" Target="http://biblehub.com/matthew/18-27.htm" TargetMode="External"/><Relationship Id="rId7" Type="http://schemas.openxmlformats.org/officeDocument/2006/relationships/hyperlink" Target="http://concordances.org/greek/5140.htm" TargetMode="External"/><Relationship Id="rId71" Type="http://schemas.openxmlformats.org/officeDocument/2006/relationships/hyperlink" Target="http://concordances.org/greek/3767.htm" TargetMode="External"/><Relationship Id="rId2" Type="http://schemas.openxmlformats.org/officeDocument/2006/relationships/hyperlink" Target="http://biblehub.com/matthew/18-20.htm" TargetMode="External"/><Relationship Id="rId29" Type="http://schemas.openxmlformats.org/officeDocument/2006/relationships/hyperlink" Target="http://concordances.org/greek/863.htm" TargetMode="External"/><Relationship Id="rId24" Type="http://schemas.openxmlformats.org/officeDocument/2006/relationships/hyperlink" Target="http://concordances.org/greek/3450.htm" TargetMode="External"/><Relationship Id="rId40" Type="http://schemas.openxmlformats.org/officeDocument/2006/relationships/hyperlink" Target="http://biblehub.com/hcsb/matthew/18.htm#ftn" TargetMode="External"/><Relationship Id="rId45" Type="http://schemas.openxmlformats.org/officeDocument/2006/relationships/hyperlink" Target="http://concordances.org/greek/3772.htm" TargetMode="External"/><Relationship Id="rId66" Type="http://schemas.openxmlformats.org/officeDocument/2006/relationships/hyperlink" Target="http://concordances.org/greek/1135.htm" TargetMode="Externa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hyperlink" Target="http://concordances.org/greek/1698.htm" TargetMode="External"/><Relationship Id="rId21" Type="http://schemas.openxmlformats.org/officeDocument/2006/relationships/hyperlink" Target="http://concordances.org/greek/3767.htm" TargetMode="External"/><Relationship Id="rId42" Type="http://schemas.openxmlformats.org/officeDocument/2006/relationships/hyperlink" Target="http://concordances.org/greek/4970.htm" TargetMode="External"/><Relationship Id="rId47" Type="http://schemas.openxmlformats.org/officeDocument/2006/relationships/hyperlink" Target="http://concordances.org/greek/2962.htm" TargetMode="External"/><Relationship Id="rId63" Type="http://schemas.openxmlformats.org/officeDocument/2006/relationships/hyperlink" Target="http://biblehub.com/matthew/18-34.htm" TargetMode="External"/><Relationship Id="rId68" Type="http://schemas.openxmlformats.org/officeDocument/2006/relationships/hyperlink" Target="http://concordances.org/greek/3779.htm" TargetMode="External"/><Relationship Id="rId16" Type="http://schemas.openxmlformats.org/officeDocument/2006/relationships/hyperlink" Target="http://concordances.org/greek/4155.htm" TargetMode="External"/><Relationship Id="rId11" Type="http://schemas.openxmlformats.org/officeDocument/2006/relationships/hyperlink" Target="http://concordances.org/greek/3739.htm" TargetMode="External"/><Relationship Id="rId24" Type="http://schemas.openxmlformats.org/officeDocument/2006/relationships/hyperlink" Target="http://concordances.org/greek/3114.htm" TargetMode="External"/><Relationship Id="rId32" Type="http://schemas.openxmlformats.org/officeDocument/2006/relationships/hyperlink" Target="http://concordances.org/greek/2309.htm" TargetMode="External"/><Relationship Id="rId37" Type="http://schemas.openxmlformats.org/officeDocument/2006/relationships/hyperlink" Target="http://concordances.org/greek/5438.htm" TargetMode="External"/><Relationship Id="rId40" Type="http://schemas.openxmlformats.org/officeDocument/2006/relationships/hyperlink" Target="http://concordances.org/greek/3708.htm" TargetMode="External"/><Relationship Id="rId45" Type="http://schemas.openxmlformats.org/officeDocument/2006/relationships/hyperlink" Target="http://concordances.org/greek/1285.htm" TargetMode="External"/><Relationship Id="rId53" Type="http://schemas.openxmlformats.org/officeDocument/2006/relationships/hyperlink" Target="http://concordances.org/greek/863.htm" TargetMode="External"/><Relationship Id="rId58" Type="http://schemas.openxmlformats.org/officeDocument/2006/relationships/hyperlink" Target="http://concordances.org/greek/4571.htm" TargetMode="External"/><Relationship Id="rId66" Type="http://schemas.openxmlformats.org/officeDocument/2006/relationships/hyperlink" Target="http://concordances.org/greek/930.htm" TargetMode="External"/><Relationship Id="rId74" Type="http://schemas.openxmlformats.org/officeDocument/2006/relationships/hyperlink" Target="http://concordances.org/greek/1437.htm" TargetMode="External"/><Relationship Id="rId79" Type="http://schemas.openxmlformats.org/officeDocument/2006/relationships/hyperlink" Target="http://concordances.org/greek/2588.htm" TargetMode="External"/><Relationship Id="rId5" Type="http://schemas.openxmlformats.org/officeDocument/2006/relationships/hyperlink" Target="http://concordances.org/greek/1401.htm" TargetMode="External"/><Relationship Id="rId61" Type="http://schemas.openxmlformats.org/officeDocument/2006/relationships/hyperlink" Target="http://concordances.org/greek/5613.htm" TargetMode="External"/><Relationship Id="rId19" Type="http://schemas.openxmlformats.org/officeDocument/2006/relationships/hyperlink" Target="http://concordances.org/greek/1487.htm" TargetMode="External"/><Relationship Id="rId14" Type="http://schemas.openxmlformats.org/officeDocument/2006/relationships/hyperlink" Target="http://concordances.org/greek/1220.htm" TargetMode="External"/><Relationship Id="rId22" Type="http://schemas.openxmlformats.org/officeDocument/2006/relationships/hyperlink" Target="http://concordances.org/greek/4098.htm" TargetMode="External"/><Relationship Id="rId27" Type="http://schemas.openxmlformats.org/officeDocument/2006/relationships/hyperlink" Target="http://concordances.org/greek/2532.htm" TargetMode="External"/><Relationship Id="rId30" Type="http://schemas.openxmlformats.org/officeDocument/2006/relationships/hyperlink" Target="http://concordances.org/greek/3588.htm" TargetMode="External"/><Relationship Id="rId35" Type="http://schemas.openxmlformats.org/officeDocument/2006/relationships/hyperlink" Target="http://concordances.org/greek/906.htm" TargetMode="External"/><Relationship Id="rId43" Type="http://schemas.openxmlformats.org/officeDocument/2006/relationships/hyperlink" Target="http://concordances.org/greek/3076.htm" TargetMode="External"/><Relationship Id="rId48" Type="http://schemas.openxmlformats.org/officeDocument/2006/relationships/hyperlink" Target="http://concordances.org/greek/3956.htm" TargetMode="External"/><Relationship Id="rId56" Type="http://schemas.openxmlformats.org/officeDocument/2006/relationships/hyperlink" Target="http://concordances.org/greek/3165.htm" TargetMode="External"/><Relationship Id="rId64" Type="http://schemas.openxmlformats.org/officeDocument/2006/relationships/hyperlink" Target="http://concordances.org/greek/3710.htm" TargetMode="External"/><Relationship Id="rId69" Type="http://schemas.openxmlformats.org/officeDocument/2006/relationships/hyperlink" Target="http://concordances.org/greek/3450.htm" TargetMode="External"/><Relationship Id="rId77" Type="http://schemas.openxmlformats.org/officeDocument/2006/relationships/hyperlink" Target="http://concordances.org/greek/80.htm" TargetMode="External"/><Relationship Id="rId8" Type="http://schemas.openxmlformats.org/officeDocument/2006/relationships/hyperlink" Target="http://concordances.org/greek/1520.htm" TargetMode="External"/><Relationship Id="rId51" Type="http://schemas.openxmlformats.org/officeDocument/2006/relationships/hyperlink" Target="http://concordances.org/greek/4341.htm" TargetMode="External"/><Relationship Id="rId72" Type="http://schemas.openxmlformats.org/officeDocument/2006/relationships/hyperlink" Target="http://concordances.org/greek/4160.htm" TargetMode="External"/><Relationship Id="rId3" Type="http://schemas.openxmlformats.org/officeDocument/2006/relationships/hyperlink" Target="http://concordances.org/greek/1161.htm" TargetMode="External"/><Relationship Id="rId12" Type="http://schemas.openxmlformats.org/officeDocument/2006/relationships/hyperlink" Target="http://concordances.org/greek/3784.htm" TargetMode="External"/><Relationship Id="rId17" Type="http://schemas.openxmlformats.org/officeDocument/2006/relationships/hyperlink" Target="http://concordances.org/greek/3004.htm" TargetMode="External"/><Relationship Id="rId25" Type="http://schemas.openxmlformats.org/officeDocument/2006/relationships/hyperlink" Target="http://concordances.org/greek/1909.htm" TargetMode="External"/><Relationship Id="rId33" Type="http://schemas.openxmlformats.org/officeDocument/2006/relationships/hyperlink" Target="http://concordances.org/greek/235.htm" TargetMode="External"/><Relationship Id="rId38" Type="http://schemas.openxmlformats.org/officeDocument/2006/relationships/hyperlink" Target="http://concordances.org/greek/2193.htm" TargetMode="External"/><Relationship Id="rId46" Type="http://schemas.openxmlformats.org/officeDocument/2006/relationships/hyperlink" Target="http://concordances.org/greek/1438.htm" TargetMode="External"/><Relationship Id="rId59" Type="http://schemas.openxmlformats.org/officeDocument/2006/relationships/hyperlink" Target="http://concordances.org/greek/1653.htm" TargetMode="External"/><Relationship Id="rId67" Type="http://schemas.openxmlformats.org/officeDocument/2006/relationships/hyperlink" Target="http://biblehub.com/matthew/18-35.htm" TargetMode="External"/><Relationship Id="rId20" Type="http://schemas.openxmlformats.org/officeDocument/2006/relationships/hyperlink" Target="http://biblehub.com/matthew/18-29.htm" TargetMode="External"/><Relationship Id="rId41" Type="http://schemas.openxmlformats.org/officeDocument/2006/relationships/hyperlink" Target="http://concordances.org/greek/1096.htm" TargetMode="External"/><Relationship Id="rId54" Type="http://schemas.openxmlformats.org/officeDocument/2006/relationships/hyperlink" Target="http://concordances.org/greek/3782.htm" TargetMode="External"/><Relationship Id="rId62" Type="http://schemas.openxmlformats.org/officeDocument/2006/relationships/hyperlink" Target="http://concordances.org/greek/2504.htm" TargetMode="External"/><Relationship Id="rId70" Type="http://schemas.openxmlformats.org/officeDocument/2006/relationships/hyperlink" Target="http://concordances.org/greek/3770.htm" TargetMode="External"/><Relationship Id="rId75" Type="http://schemas.openxmlformats.org/officeDocument/2006/relationships/hyperlink" Target="http://concordances.org/greek/1538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ncordances.org/greek/1831.htm" TargetMode="External"/><Relationship Id="rId15" Type="http://schemas.openxmlformats.org/officeDocument/2006/relationships/hyperlink" Target="http://concordances.org/greek/2902.htm" TargetMode="External"/><Relationship Id="rId23" Type="http://schemas.openxmlformats.org/officeDocument/2006/relationships/hyperlink" Target="http://concordances.org/greek/3870.htm" TargetMode="External"/><Relationship Id="rId28" Type="http://schemas.openxmlformats.org/officeDocument/2006/relationships/hyperlink" Target="http://concordances.org/greek/4671.htm" TargetMode="External"/><Relationship Id="rId36" Type="http://schemas.openxmlformats.org/officeDocument/2006/relationships/hyperlink" Target="http://concordances.org/greek/1519.htm" TargetMode="External"/><Relationship Id="rId49" Type="http://schemas.openxmlformats.org/officeDocument/2006/relationships/hyperlink" Target="http://biblehub.com/matthew/18-32.htm" TargetMode="External"/><Relationship Id="rId57" Type="http://schemas.openxmlformats.org/officeDocument/2006/relationships/hyperlink" Target="http://biblehub.com/matthew/18-33.htm" TargetMode="External"/><Relationship Id="rId10" Type="http://schemas.openxmlformats.org/officeDocument/2006/relationships/hyperlink" Target="http://concordances.org/greek/4889.htm" TargetMode="External"/><Relationship Id="rId31" Type="http://schemas.openxmlformats.org/officeDocument/2006/relationships/hyperlink" Target="http://concordances.org/greek/3756.htm" TargetMode="External"/><Relationship Id="rId44" Type="http://schemas.openxmlformats.org/officeDocument/2006/relationships/hyperlink" Target="http://concordances.org/greek/2064.htm" TargetMode="External"/><Relationship Id="rId52" Type="http://schemas.openxmlformats.org/officeDocument/2006/relationships/hyperlink" Target="http://concordances.org/greek/4190.htm" TargetMode="External"/><Relationship Id="rId60" Type="http://schemas.openxmlformats.org/officeDocument/2006/relationships/hyperlink" Target="http://concordances.org/greek/4675.htm" TargetMode="External"/><Relationship Id="rId65" Type="http://schemas.openxmlformats.org/officeDocument/2006/relationships/hyperlink" Target="http://concordances.org/greek/3860.htm" TargetMode="External"/><Relationship Id="rId73" Type="http://schemas.openxmlformats.org/officeDocument/2006/relationships/hyperlink" Target="http://concordances.org/greek/5213.htm" TargetMode="External"/><Relationship Id="rId78" Type="http://schemas.openxmlformats.org/officeDocument/2006/relationships/hyperlink" Target="http://concordances.org/greek/575.htm" TargetMode="External"/><Relationship Id="rId4" Type="http://schemas.openxmlformats.org/officeDocument/2006/relationships/hyperlink" Target="http://concordances.org/greek/1565.htm" TargetMode="External"/><Relationship Id="rId9" Type="http://schemas.openxmlformats.org/officeDocument/2006/relationships/hyperlink" Target="http://concordances.org/greek/846.htm" TargetMode="External"/><Relationship Id="rId13" Type="http://schemas.openxmlformats.org/officeDocument/2006/relationships/hyperlink" Target="http://concordances.org/greek/1540.htm" TargetMode="External"/><Relationship Id="rId18" Type="http://schemas.openxmlformats.org/officeDocument/2006/relationships/hyperlink" Target="http://concordances.org/greek/591.htm" TargetMode="External"/><Relationship Id="rId39" Type="http://schemas.openxmlformats.org/officeDocument/2006/relationships/hyperlink" Target="http://biblehub.com/matthew/18-31.htm" TargetMode="External"/><Relationship Id="rId34" Type="http://schemas.openxmlformats.org/officeDocument/2006/relationships/hyperlink" Target="http://concordances.org/greek/565.htm" TargetMode="External"/><Relationship Id="rId50" Type="http://schemas.openxmlformats.org/officeDocument/2006/relationships/hyperlink" Target="http://concordances.org/greek/5119.htm" TargetMode="External"/><Relationship Id="rId55" Type="http://schemas.openxmlformats.org/officeDocument/2006/relationships/hyperlink" Target="http://concordances.org/greek/1893.htm" TargetMode="External"/><Relationship Id="rId76" Type="http://schemas.openxmlformats.org/officeDocument/2006/relationships/hyperlink" Target="http://concordances.org/greek/3361.htm" TargetMode="External"/><Relationship Id="rId7" Type="http://schemas.openxmlformats.org/officeDocument/2006/relationships/hyperlink" Target="http://concordances.org/greek/2147.htm" TargetMode="External"/><Relationship Id="rId71" Type="http://schemas.openxmlformats.org/officeDocument/2006/relationships/hyperlink" Target="http://concordances.org/greek/3962.htm" TargetMode="External"/><Relationship Id="rId2" Type="http://schemas.openxmlformats.org/officeDocument/2006/relationships/hyperlink" Target="http://biblehub.com/matthew/18-28.htm" TargetMode="External"/><Relationship Id="rId29" Type="http://schemas.openxmlformats.org/officeDocument/2006/relationships/hyperlink" Target="http://biblehub.com/matthew/18-30.ht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biblehub.com/matthew/6-15.htm" TargetMode="External"/><Relationship Id="rId3" Type="http://schemas.openxmlformats.org/officeDocument/2006/relationships/hyperlink" Target="http://biblehub.com/matthew/6-10.htm" TargetMode="External"/><Relationship Id="rId7" Type="http://schemas.openxmlformats.org/officeDocument/2006/relationships/hyperlink" Target="http://biblehub.com/matthew/6-14.htm" TargetMode="External"/><Relationship Id="rId2" Type="http://schemas.openxmlformats.org/officeDocument/2006/relationships/hyperlink" Target="http://biblehub.com/matthew/6-9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iblehub.com/matthew/6-13.htm" TargetMode="External"/><Relationship Id="rId5" Type="http://schemas.openxmlformats.org/officeDocument/2006/relationships/hyperlink" Target="http://biblehub.com/matthew/6-12.htm" TargetMode="External"/><Relationship Id="rId4" Type="http://schemas.openxmlformats.org/officeDocument/2006/relationships/hyperlink" Target="http://biblehub.com/matthew/6-11.htm" TargetMode="Externa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hyperlink" Target="http://biblehub.com/proverbs/25-22.htm" TargetMode="External"/><Relationship Id="rId18" Type="http://schemas.openxmlformats.org/officeDocument/2006/relationships/hyperlink" Target="http://concordances.org/hebrew/5921.htm" TargetMode="External"/><Relationship Id="rId26" Type="http://schemas.openxmlformats.org/officeDocument/2006/relationships/hyperlink" Target="http://concordances.org/greek/2190.htm" TargetMode="External"/><Relationship Id="rId39" Type="http://schemas.openxmlformats.org/officeDocument/2006/relationships/hyperlink" Target="http://concordances.org/greek/1909.htm" TargetMode="External"/><Relationship Id="rId21" Type="http://schemas.openxmlformats.org/officeDocument/2006/relationships/hyperlink" Target="http://concordances.org/hebrew/7999.htm" TargetMode="External"/><Relationship Id="rId34" Type="http://schemas.openxmlformats.org/officeDocument/2006/relationships/hyperlink" Target="http://concordances.org/greek/5124.htm" TargetMode="External"/><Relationship Id="rId42" Type="http://schemas.openxmlformats.org/officeDocument/2006/relationships/hyperlink" Target="http://concordances.org/greek/3361.htm" TargetMode="External"/><Relationship Id="rId47" Type="http://schemas.openxmlformats.org/officeDocument/2006/relationships/hyperlink" Target="http://concordances.org/greek/18.htm" TargetMode="External"/><Relationship Id="rId50" Type="http://schemas.openxmlformats.org/officeDocument/2006/relationships/hyperlink" Target="http://concordances.org/greek/5213.htm" TargetMode="External"/><Relationship Id="rId55" Type="http://schemas.openxmlformats.org/officeDocument/2006/relationships/hyperlink" Target="http://concordances.org/greek/3588.htm" TargetMode="External"/><Relationship Id="rId63" Type="http://schemas.openxmlformats.org/officeDocument/2006/relationships/hyperlink" Target="http://concordances.org/greek/1908.htm" TargetMode="External"/><Relationship Id="rId7" Type="http://schemas.openxmlformats.org/officeDocument/2006/relationships/hyperlink" Target="http://concordances.org/hebrew/3899.htm" TargetMode="External"/><Relationship Id="rId2" Type="http://schemas.openxmlformats.org/officeDocument/2006/relationships/hyperlink" Target="http://biblehub.com/proverbs/25-21.htm" TargetMode="External"/><Relationship Id="rId16" Type="http://schemas.openxmlformats.org/officeDocument/2006/relationships/hyperlink" Target="http://concordances.org/hebrew/2846.htm" TargetMode="External"/><Relationship Id="rId29" Type="http://schemas.openxmlformats.org/officeDocument/2006/relationships/hyperlink" Target="http://concordances.org/greek/846.htm" TargetMode="External"/><Relationship Id="rId11" Type="http://schemas.openxmlformats.org/officeDocument/2006/relationships/hyperlink" Target="http://concordances.org/hebrew/8248.htm" TargetMode="External"/><Relationship Id="rId24" Type="http://schemas.openxmlformats.org/officeDocument/2006/relationships/hyperlink" Target="http://concordances.org/greek/1437.htm" TargetMode="External"/><Relationship Id="rId32" Type="http://schemas.openxmlformats.org/officeDocument/2006/relationships/hyperlink" Target="http://concordances.org/greek/4222.htm" TargetMode="External"/><Relationship Id="rId37" Type="http://schemas.openxmlformats.org/officeDocument/2006/relationships/hyperlink" Target="http://concordances.org/greek/4442.htm" TargetMode="External"/><Relationship Id="rId40" Type="http://schemas.openxmlformats.org/officeDocument/2006/relationships/hyperlink" Target="http://concordances.org/greek/2776.htm" TargetMode="External"/><Relationship Id="rId45" Type="http://schemas.openxmlformats.org/officeDocument/2006/relationships/hyperlink" Target="http://concordances.org/greek/2556.htm" TargetMode="External"/><Relationship Id="rId53" Type="http://schemas.openxmlformats.org/officeDocument/2006/relationships/hyperlink" Target="http://concordances.org/greek/5216.htm" TargetMode="External"/><Relationship Id="rId58" Type="http://schemas.openxmlformats.org/officeDocument/2006/relationships/hyperlink" Target="http://biblehub.com/luke/6-28.htm" TargetMode="External"/><Relationship Id="rId5" Type="http://schemas.openxmlformats.org/officeDocument/2006/relationships/hyperlink" Target="http://concordances.org/hebrew/8130.htm" TargetMode="External"/><Relationship Id="rId61" Type="http://schemas.openxmlformats.org/officeDocument/2006/relationships/hyperlink" Target="http://concordances.org/greek/4336.htm" TargetMode="External"/><Relationship Id="rId19" Type="http://schemas.openxmlformats.org/officeDocument/2006/relationships/hyperlink" Target="http://concordances.org/hebrew/7218.htm" TargetMode="External"/><Relationship Id="rId14" Type="http://schemas.openxmlformats.org/officeDocument/2006/relationships/hyperlink" Target="http://concordances.org/hebrew/3588.htm" TargetMode="External"/><Relationship Id="rId22" Type="http://schemas.openxmlformats.org/officeDocument/2006/relationships/hyperlink" Target="http://biblehub.com/romans/12-20.htm" TargetMode="External"/><Relationship Id="rId27" Type="http://schemas.openxmlformats.org/officeDocument/2006/relationships/hyperlink" Target="http://concordances.org/greek/3983.htm" TargetMode="External"/><Relationship Id="rId30" Type="http://schemas.openxmlformats.org/officeDocument/2006/relationships/hyperlink" Target="http://biblehub.com/hcsb/romans/12.htm#ftn" TargetMode="External"/><Relationship Id="rId35" Type="http://schemas.openxmlformats.org/officeDocument/2006/relationships/hyperlink" Target="http://concordances.org/greek/4160.htm" TargetMode="External"/><Relationship Id="rId43" Type="http://schemas.openxmlformats.org/officeDocument/2006/relationships/hyperlink" Target="http://concordances.org/greek/3528.htm" TargetMode="External"/><Relationship Id="rId48" Type="http://schemas.openxmlformats.org/officeDocument/2006/relationships/hyperlink" Target="http://biblehub.com/luke/6-27.htm" TargetMode="External"/><Relationship Id="rId56" Type="http://schemas.openxmlformats.org/officeDocument/2006/relationships/hyperlink" Target="http://concordances.org/greek/3404.htm" TargetMode="External"/><Relationship Id="rId8" Type="http://schemas.openxmlformats.org/officeDocument/2006/relationships/hyperlink" Target="http://concordances.org/hebrew/398.htm" TargetMode="External"/><Relationship Id="rId51" Type="http://schemas.openxmlformats.org/officeDocument/2006/relationships/hyperlink" Target="http://concordances.org/greek/191.htm" TargetMode="External"/><Relationship Id="rId3" Type="http://schemas.openxmlformats.org/officeDocument/2006/relationships/hyperlink" Target="http://concordances.org/hebrew/518.htm" TargetMode="External"/><Relationship Id="rId12" Type="http://schemas.openxmlformats.org/officeDocument/2006/relationships/hyperlink" Target="http://biblehub.com/hcsb/proverbs/25.htm#ftn" TargetMode="External"/><Relationship Id="rId17" Type="http://schemas.openxmlformats.org/officeDocument/2006/relationships/hyperlink" Target="http://concordances.org/hebrew/1513.htm" TargetMode="External"/><Relationship Id="rId25" Type="http://schemas.openxmlformats.org/officeDocument/2006/relationships/hyperlink" Target="http://concordances.org/greek/4675.htm" TargetMode="External"/><Relationship Id="rId33" Type="http://schemas.openxmlformats.org/officeDocument/2006/relationships/hyperlink" Target="http://concordances.org/greek/1063.htm" TargetMode="External"/><Relationship Id="rId38" Type="http://schemas.openxmlformats.org/officeDocument/2006/relationships/hyperlink" Target="http://concordances.org/greek/440.htm" TargetMode="External"/><Relationship Id="rId46" Type="http://schemas.openxmlformats.org/officeDocument/2006/relationships/hyperlink" Target="http://concordances.org/greek/1722.htm" TargetMode="External"/><Relationship Id="rId59" Type="http://schemas.openxmlformats.org/officeDocument/2006/relationships/hyperlink" Target="http://concordances.org/greek/2127.htm" TargetMode="External"/><Relationship Id="rId20" Type="http://schemas.openxmlformats.org/officeDocument/2006/relationships/hyperlink" Target="http://concordances.org/hebrew/3068.htm" TargetMode="External"/><Relationship Id="rId41" Type="http://schemas.openxmlformats.org/officeDocument/2006/relationships/hyperlink" Target="http://biblehub.com/romans/12-21.htm" TargetMode="External"/><Relationship Id="rId54" Type="http://schemas.openxmlformats.org/officeDocument/2006/relationships/hyperlink" Target="http://concordances.org/greek/2573.htm" TargetMode="External"/><Relationship Id="rId62" Type="http://schemas.openxmlformats.org/officeDocument/2006/relationships/hyperlink" Target="http://concordances.org/greek/4012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ncordances.org/hebrew/7457.htm" TargetMode="External"/><Relationship Id="rId15" Type="http://schemas.openxmlformats.org/officeDocument/2006/relationships/hyperlink" Target="http://concordances.org/hebrew/859.htm" TargetMode="External"/><Relationship Id="rId23" Type="http://schemas.openxmlformats.org/officeDocument/2006/relationships/hyperlink" Target="http://concordances.org/greek/235.htm" TargetMode="External"/><Relationship Id="rId28" Type="http://schemas.openxmlformats.org/officeDocument/2006/relationships/hyperlink" Target="http://concordances.org/greek/5595.htm" TargetMode="External"/><Relationship Id="rId36" Type="http://schemas.openxmlformats.org/officeDocument/2006/relationships/hyperlink" Target="http://concordances.org/greek/4987.htm" TargetMode="External"/><Relationship Id="rId49" Type="http://schemas.openxmlformats.org/officeDocument/2006/relationships/hyperlink" Target="http://concordances.org/greek/3004.htm" TargetMode="External"/><Relationship Id="rId57" Type="http://schemas.openxmlformats.org/officeDocument/2006/relationships/hyperlink" Target="http://concordances.org/greek/5209.htm" TargetMode="External"/><Relationship Id="rId10" Type="http://schemas.openxmlformats.org/officeDocument/2006/relationships/hyperlink" Target="http://concordances.org/hebrew/4325.htm" TargetMode="External"/><Relationship Id="rId31" Type="http://schemas.openxmlformats.org/officeDocument/2006/relationships/hyperlink" Target="http://concordances.org/greek/1372.htm" TargetMode="External"/><Relationship Id="rId44" Type="http://schemas.openxmlformats.org/officeDocument/2006/relationships/hyperlink" Target="http://concordances.org/greek/5259.htm" TargetMode="External"/><Relationship Id="rId52" Type="http://schemas.openxmlformats.org/officeDocument/2006/relationships/hyperlink" Target="http://concordances.org/greek/25.htm" TargetMode="External"/><Relationship Id="rId60" Type="http://schemas.openxmlformats.org/officeDocument/2006/relationships/hyperlink" Target="http://concordances.org/greek/2672.htm" TargetMode="External"/><Relationship Id="rId4" Type="http://schemas.openxmlformats.org/officeDocument/2006/relationships/hyperlink" Target="http://concordances.org/strongs.htm" TargetMode="External"/><Relationship Id="rId9" Type="http://schemas.openxmlformats.org/officeDocument/2006/relationships/hyperlink" Target="http://concordances.org/hebrew/6771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1"/>
            <a:ext cx="6400800" cy="838200"/>
          </a:xfrm>
        </p:spPr>
        <p:txBody>
          <a:bodyPr/>
          <a:lstStyle/>
          <a:p>
            <a:r>
              <a:rPr lang="en-US" dirty="0"/>
              <a:t>“…..Amen. For…”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6172200" cy="7162800"/>
          </a:xfrm>
        </p:spPr>
        <p:txBody>
          <a:bodyPr/>
          <a:lstStyle/>
          <a:p>
            <a:r>
              <a:rPr lang="en-US" b="1" dirty="0">
                <a:hlinkClick r:id="rId2"/>
              </a:rPr>
              <a:t>“9</a:t>
            </a:r>
            <a:r>
              <a:rPr lang="en-US" dirty="0"/>
              <a:t>After this manner therefore pray ye: Our Father which art in heaven, Hallowed be thy name.</a:t>
            </a:r>
          </a:p>
          <a:p>
            <a:r>
              <a:rPr lang="en-US" b="1" dirty="0">
                <a:hlinkClick r:id="rId3"/>
              </a:rPr>
              <a:t>10</a:t>
            </a:r>
            <a:r>
              <a:rPr lang="en-US" dirty="0"/>
              <a:t>Thy kingdom come. Thy will be done in earth, as </a:t>
            </a:r>
            <a:r>
              <a:rPr lang="en-US" i="1" dirty="0"/>
              <a:t>it is</a:t>
            </a:r>
            <a:r>
              <a:rPr lang="en-US" dirty="0"/>
              <a:t> in heaven.</a:t>
            </a:r>
          </a:p>
          <a:p>
            <a:r>
              <a:rPr lang="en-US" b="1" dirty="0">
                <a:hlinkClick r:id="rId4"/>
              </a:rPr>
              <a:t>11</a:t>
            </a:r>
            <a:r>
              <a:rPr lang="en-US" dirty="0"/>
              <a:t>Give us this day our daily bread.</a:t>
            </a:r>
          </a:p>
          <a:p>
            <a:r>
              <a:rPr lang="en-US" b="1" dirty="0">
                <a:hlinkClick r:id="rId5"/>
              </a:rPr>
              <a:t>12</a:t>
            </a:r>
            <a:r>
              <a:rPr lang="en-US" dirty="0"/>
              <a:t>And forgive us our debts, as we forgive our debtors.</a:t>
            </a:r>
          </a:p>
          <a:p>
            <a:r>
              <a:rPr lang="en-US" b="1" dirty="0">
                <a:hlinkClick r:id="rId6"/>
              </a:rPr>
              <a:t>13</a:t>
            </a:r>
            <a:r>
              <a:rPr lang="en-US" dirty="0"/>
              <a:t>And lead us not into temptation, but deliver us from evil: For thine is the kingdom, and the power, and the glory, for ever. </a:t>
            </a:r>
            <a:r>
              <a:rPr lang="en-US" b="1" dirty="0"/>
              <a:t>Amen</a:t>
            </a:r>
            <a:r>
              <a:rPr lang="en-US" dirty="0"/>
              <a:t>.</a:t>
            </a:r>
          </a:p>
          <a:p>
            <a:pPr algn="l"/>
            <a:r>
              <a:rPr lang="en-US" b="1" dirty="0">
                <a:hlinkClick r:id="rId7"/>
              </a:rPr>
              <a:t>14</a:t>
            </a:r>
            <a:r>
              <a:rPr lang="en-US" b="1" dirty="0"/>
              <a:t>For if</a:t>
            </a:r>
            <a:r>
              <a:rPr lang="en-US" dirty="0"/>
              <a:t>……….” what?</a:t>
            </a:r>
          </a:p>
        </p:txBody>
      </p:sp>
    </p:spTree>
    <p:extLst>
      <p:ext uri="{BB962C8B-B14F-4D97-AF65-F5344CB8AC3E}">
        <p14:creationId xmlns:p14="http://schemas.microsoft.com/office/powerpoint/2010/main" val="307874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6477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hlinkClick r:id="rId2"/>
              </a:rPr>
              <a:t>30</a:t>
            </a:r>
            <a:r>
              <a:rPr lang="en-US" sz="3600" i="1" dirty="0">
                <a:hlinkClick r:id="rId3" tooltip="καί c- 2532"/>
              </a:rPr>
              <a:t>And</a:t>
            </a:r>
            <a:r>
              <a:rPr lang="en-US" sz="3600" i="1" dirty="0">
                <a:hlinkClick r:id="rId4" tooltip="μή d- 3361"/>
              </a:rPr>
              <a:t> don’t</a:t>
            </a:r>
            <a:r>
              <a:rPr lang="en-US" sz="3600" i="1" dirty="0">
                <a:hlinkClick r:id="rId5" tooltip="λυπέω v- 2-p--pad 3076"/>
              </a:rPr>
              <a:t> grieve</a:t>
            </a:r>
            <a:r>
              <a:rPr lang="en-US" sz="3600" i="1" dirty="0">
                <a:hlinkClick r:id="rId6" tooltip="θεός n- -gsm- 2316"/>
              </a:rPr>
              <a:t> God’s</a:t>
            </a:r>
            <a:r>
              <a:rPr lang="en-US" sz="3600" i="1" dirty="0">
                <a:hlinkClick r:id="rId7" tooltip="ἅγιος a- -asn- 40"/>
              </a:rPr>
              <a:t> Holy</a:t>
            </a:r>
            <a:r>
              <a:rPr lang="en-US" sz="3600" i="1" dirty="0">
                <a:hlinkClick r:id="rId8" tooltip="πνεῦμα n- -asn- 4151"/>
              </a:rPr>
              <a:t> Spirit</a:t>
            </a:r>
            <a:r>
              <a:rPr lang="en-US" sz="3600" i="1" dirty="0"/>
              <a:t>. </a:t>
            </a:r>
            <a:r>
              <a:rPr lang="en-US" sz="3600" i="1" dirty="0">
                <a:hlinkClick r:id="rId9" tooltip="σφραγίζω v- 2-p--api 4972"/>
              </a:rPr>
              <a:t>You were sealed</a:t>
            </a:r>
            <a:r>
              <a:rPr lang="en-US" sz="3600" i="1" dirty="0">
                <a:hlinkClick r:id="rId10" tooltip="ἐν p- 1722"/>
              </a:rPr>
              <a:t> by</a:t>
            </a:r>
            <a:r>
              <a:rPr lang="en-US" sz="3600" i="1" dirty="0">
                <a:hlinkClick r:id="rId11" tooltip="ὅς rr -dsn- 3739"/>
              </a:rPr>
              <a:t> Him</a:t>
            </a:r>
            <a:r>
              <a:rPr lang="en-US" sz="3600" i="1" dirty="0"/>
              <a:t> </a:t>
            </a:r>
            <a:r>
              <a:rPr lang="en-US" sz="3600" i="1" dirty="0">
                <a:hlinkClick r:id="rId12" tooltip="εἰς p- 1519"/>
              </a:rPr>
              <a:t>for</a:t>
            </a:r>
            <a:r>
              <a:rPr lang="en-US" sz="3600" i="1" dirty="0">
                <a:hlinkClick r:id="rId13" tooltip="ἡμέρα n- -asf- 2250"/>
              </a:rPr>
              <a:t> the day</a:t>
            </a:r>
            <a:r>
              <a:rPr lang="en-US" sz="3600" i="1" dirty="0">
                <a:hlinkClick r:id="rId14" tooltip="ἀπολύτρωσις n- -gsf- 629"/>
              </a:rPr>
              <a:t> of •redemption</a:t>
            </a:r>
            <a:r>
              <a:rPr lang="en-US" sz="3600" i="1" dirty="0"/>
              <a:t>. </a:t>
            </a:r>
          </a:p>
          <a:p>
            <a:endParaRPr lang="en-US" sz="3600" i="1" dirty="0">
              <a:hlinkClick r:id="rId15"/>
            </a:endParaRPr>
          </a:p>
          <a:p>
            <a:r>
              <a:rPr lang="en-US" sz="3600" i="1" dirty="0">
                <a:hlinkClick r:id="rId15"/>
              </a:rPr>
              <a:t>31</a:t>
            </a:r>
            <a:r>
              <a:rPr lang="en-US" sz="3600" i="1" dirty="0">
                <a:hlinkClick r:id="rId16" tooltip="πᾶς a- -nsf- 3956"/>
              </a:rPr>
              <a:t>All</a:t>
            </a:r>
            <a:r>
              <a:rPr lang="en-US" sz="3600" i="1" dirty="0">
                <a:hlinkClick r:id="rId17" tooltip="πικρία n- -nsf- 4088"/>
              </a:rPr>
              <a:t> bitterness</a:t>
            </a:r>
            <a:r>
              <a:rPr lang="en-US" sz="3600" i="1" dirty="0"/>
              <a:t>, </a:t>
            </a:r>
            <a:r>
              <a:rPr lang="en-US" sz="3600" i="1" dirty="0">
                <a:hlinkClick r:id="rId18" tooltip="θυμός n- -nsm- 2372"/>
              </a:rPr>
              <a:t>anger</a:t>
            </a:r>
            <a:r>
              <a:rPr lang="en-US" sz="3600" i="1" dirty="0">
                <a:hlinkClick r:id="rId3" tooltip="καί c- 2532"/>
              </a:rPr>
              <a:t> and</a:t>
            </a:r>
            <a:r>
              <a:rPr lang="en-US" sz="3600" i="1" dirty="0">
                <a:hlinkClick r:id="rId19" tooltip="ὀργή n- -nsf- 3709"/>
              </a:rPr>
              <a:t> wrath</a:t>
            </a:r>
            <a:r>
              <a:rPr lang="en-US" sz="3600" i="1" dirty="0"/>
              <a:t>, </a:t>
            </a:r>
            <a:r>
              <a:rPr lang="en-US" sz="3600" i="1" dirty="0">
                <a:hlinkClick r:id="rId20" tooltip="κραυγή n- -nsf- 2906"/>
              </a:rPr>
              <a:t>shouting</a:t>
            </a:r>
            <a:r>
              <a:rPr lang="en-US" sz="3600" i="1" dirty="0">
                <a:hlinkClick r:id="rId3" tooltip="καί c- 2532"/>
              </a:rPr>
              <a:t> and</a:t>
            </a:r>
            <a:r>
              <a:rPr lang="en-US" sz="3600" i="1" dirty="0">
                <a:hlinkClick r:id="rId21" tooltip="βλασφημία n- -nsf- 988"/>
              </a:rPr>
              <a:t> slander</a:t>
            </a:r>
            <a:r>
              <a:rPr lang="en-US" sz="3600" i="1" dirty="0">
                <a:hlinkClick r:id="rId22" tooltip="αἴρω v- 3-s--apd 142"/>
              </a:rPr>
              <a:t> must be removed</a:t>
            </a:r>
            <a:r>
              <a:rPr lang="en-US" sz="3600" i="1" dirty="0">
                <a:hlinkClick r:id="rId23" tooltip="ἀπό p- 575"/>
              </a:rPr>
              <a:t> from</a:t>
            </a:r>
            <a:r>
              <a:rPr lang="en-US" sz="3600" i="1" dirty="0">
                <a:hlinkClick r:id="rId24" tooltip="σύ rp -gp-- 5216"/>
              </a:rPr>
              <a:t> you</a:t>
            </a:r>
            <a:r>
              <a:rPr lang="en-US" sz="3600" i="1" dirty="0"/>
              <a:t>, </a:t>
            </a:r>
            <a:r>
              <a:rPr lang="en-US" sz="3600" i="1" dirty="0">
                <a:hlinkClick r:id="rId25" tooltip="σύν p- 4862"/>
              </a:rPr>
              <a:t>along with</a:t>
            </a:r>
            <a:r>
              <a:rPr lang="en-US" sz="3600" i="1" dirty="0">
                <a:hlinkClick r:id="rId16" tooltip="πᾶς a- -dsf- 3956"/>
              </a:rPr>
              <a:t> all</a:t>
            </a:r>
            <a:r>
              <a:rPr lang="en-US" sz="3600" i="1" dirty="0">
                <a:hlinkClick r:id="rId26" tooltip="κακία n- -dsf- 2549"/>
              </a:rPr>
              <a:t> </a:t>
            </a:r>
            <a:r>
              <a:rPr lang="en-US" sz="3600" i="1" dirty="0">
                <a:solidFill>
                  <a:srgbClr val="C00000"/>
                </a:solidFill>
                <a:hlinkClick r:id="rId26" tooltip="κακία n- -dsf- 2549"/>
              </a:rPr>
              <a:t>malice</a:t>
            </a:r>
            <a:r>
              <a:rPr lang="en-US" sz="3600" i="1" dirty="0"/>
              <a:t>. </a:t>
            </a:r>
            <a:r>
              <a:rPr lang="en-US" sz="3600" i="1" dirty="0">
                <a:hlinkClick r:id="rId27"/>
              </a:rPr>
              <a:t>32</a:t>
            </a:r>
            <a:r>
              <a:rPr lang="en-US" sz="3600" i="1" dirty="0">
                <a:hlinkClick r:id="rId28" tooltip="δέ c- 1161"/>
              </a:rPr>
              <a:t>And</a:t>
            </a:r>
            <a:r>
              <a:rPr lang="en-US" sz="3600" i="1" dirty="0">
                <a:hlinkClick r:id="rId29" tooltip="γίνομαι v- 2-p--pmd 1096"/>
              </a:rPr>
              <a:t> be</a:t>
            </a:r>
            <a:r>
              <a:rPr lang="en-US" sz="3600" i="1" dirty="0">
                <a:hlinkClick r:id="rId30" tooltip="χρηστός a- -npm- 5543"/>
              </a:rPr>
              <a:t> kind</a:t>
            </a:r>
            <a:r>
              <a:rPr lang="en-US" sz="3600" i="1" dirty="0">
                <a:hlinkClick r:id="rId31" tooltip="εὔσπλαγχνος a- -npm- 2155"/>
              </a:rPr>
              <a:t> and compassionate</a:t>
            </a:r>
            <a:r>
              <a:rPr lang="en-US" sz="3600" i="1" dirty="0"/>
              <a:t> </a:t>
            </a:r>
            <a:r>
              <a:rPr lang="en-US" sz="3600" i="1" dirty="0">
                <a:hlinkClick r:id="rId12" tooltip="εἰς p- 1519"/>
              </a:rPr>
              <a:t>to</a:t>
            </a:r>
            <a:r>
              <a:rPr lang="en-US" sz="3600" i="1" dirty="0">
                <a:hlinkClick r:id="rId32" tooltip="ἀλλήλων rp -apm- 240"/>
              </a:rPr>
              <a:t> one another</a:t>
            </a:r>
            <a:r>
              <a:rPr lang="en-US" sz="3600" i="1" dirty="0"/>
              <a:t>, </a:t>
            </a:r>
            <a:r>
              <a:rPr lang="en-US" sz="3600" i="1" dirty="0">
                <a:solidFill>
                  <a:srgbClr val="C00000"/>
                </a:solidFill>
                <a:hlinkClick r:id="rId33" tooltip="χαρίζομαι v- -npm-pmp 5483"/>
              </a:rPr>
              <a:t>forgiving</a:t>
            </a:r>
            <a:r>
              <a:rPr lang="en-US" sz="3600" i="1" dirty="0">
                <a:solidFill>
                  <a:srgbClr val="C00000"/>
                </a:solidFill>
              </a:rPr>
              <a:t> </a:t>
            </a:r>
            <a:r>
              <a:rPr lang="en-US" sz="3600" i="1" dirty="0">
                <a:solidFill>
                  <a:srgbClr val="C00000"/>
                </a:solidFill>
                <a:hlinkClick r:id="rId34" tooltip="ἑαυτοῦ rp -dpm- 1438"/>
              </a:rPr>
              <a:t>one another</a:t>
            </a:r>
            <a:r>
              <a:rPr lang="en-US" sz="3600" i="1" dirty="0">
                <a:solidFill>
                  <a:srgbClr val="C00000"/>
                </a:solidFill>
              </a:rPr>
              <a:t>, </a:t>
            </a:r>
            <a:r>
              <a:rPr lang="en-US" sz="3600" i="1" dirty="0">
                <a:solidFill>
                  <a:srgbClr val="C00000"/>
                </a:solidFill>
                <a:hlinkClick r:id="rId35" tooltip="καθώς c- 2531"/>
              </a:rPr>
              <a:t>just as</a:t>
            </a:r>
            <a:r>
              <a:rPr lang="en-US" sz="3600" i="1" dirty="0">
                <a:solidFill>
                  <a:srgbClr val="C00000"/>
                </a:solidFill>
                <a:hlinkClick r:id="rId6" tooltip="θεός n- -nsm- 2316"/>
              </a:rPr>
              <a:t> God</a:t>
            </a:r>
            <a:r>
              <a:rPr lang="en-US" sz="3600" i="1" dirty="0">
                <a:solidFill>
                  <a:srgbClr val="C00000"/>
                </a:solidFill>
                <a:hlinkClick r:id="rId3" tooltip="καί d- 2532"/>
              </a:rPr>
              <a:t> also</a:t>
            </a:r>
            <a:r>
              <a:rPr lang="en-US" sz="3600" i="1" dirty="0">
                <a:solidFill>
                  <a:srgbClr val="C00000"/>
                </a:solidFill>
                <a:hlinkClick r:id="rId33" tooltip="χαρίζομαι v- 3-s--ami 5483"/>
              </a:rPr>
              <a:t> forgave</a:t>
            </a:r>
            <a:r>
              <a:rPr lang="en-US" sz="3600" i="1" dirty="0">
                <a:solidFill>
                  <a:srgbClr val="C00000"/>
                </a:solidFill>
                <a:hlinkClick r:id="rId36" tooltip="σύ rp -dp-- 5213"/>
              </a:rPr>
              <a:t> you</a:t>
            </a:r>
            <a:r>
              <a:rPr lang="en-US" sz="3600" i="1" dirty="0">
                <a:solidFill>
                  <a:srgbClr val="C00000"/>
                </a:solidFill>
              </a:rPr>
              <a:t> </a:t>
            </a:r>
            <a:r>
              <a:rPr lang="en-US" sz="3600" i="1" dirty="0">
                <a:solidFill>
                  <a:srgbClr val="C00000"/>
                </a:solidFill>
                <a:hlinkClick r:id="rId10" tooltip="ἐν p- 1722"/>
              </a:rPr>
              <a:t>in</a:t>
            </a:r>
            <a:r>
              <a:rPr lang="en-US" sz="3600" i="1" dirty="0">
                <a:solidFill>
                  <a:srgbClr val="C00000"/>
                </a:solidFill>
                <a:hlinkClick r:id="rId37" tooltip="Χριστός n- -dsm- 5547"/>
              </a:rPr>
              <a:t> Christ</a:t>
            </a:r>
            <a:r>
              <a:rPr lang="en-US" sz="36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42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6172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Mark </a:t>
            </a:r>
            <a:r>
              <a:rPr lang="en-US" sz="2800" dirty="0">
                <a:solidFill>
                  <a:srgbClr val="C00000"/>
                </a:solidFill>
                <a:hlinkClick r:id="rId2"/>
              </a:rPr>
              <a:t>11:25</a:t>
            </a:r>
            <a:r>
              <a:rPr lang="en-US" sz="2800" dirty="0">
                <a:solidFill>
                  <a:srgbClr val="C00000"/>
                </a:solidFill>
                <a:hlinkClick r:id="rId3" tooltip="καί c- 2532"/>
              </a:rPr>
              <a:t>And</a:t>
            </a:r>
            <a:r>
              <a:rPr lang="en-US" sz="2800" dirty="0">
                <a:solidFill>
                  <a:srgbClr val="C00000"/>
                </a:solidFill>
                <a:hlinkClick r:id="rId4" tooltip="ὅταν c- 3752"/>
              </a:rPr>
              <a:t> whenever</a:t>
            </a:r>
            <a:r>
              <a:rPr lang="en-US" sz="2800" dirty="0">
                <a:solidFill>
                  <a:srgbClr val="C00000"/>
                </a:solidFill>
                <a:hlinkClick r:id="rId5" tooltip="στήκω v- 2-p--pai 4739"/>
              </a:rPr>
              <a:t> you stand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  <a:hlinkClick r:id="rId6" tooltip="προσεύχομαι v- -npm-pmp 4336"/>
              </a:rPr>
              <a:t>praying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>
                <a:solidFill>
                  <a:srgbClr val="C00000"/>
                </a:solidFill>
                <a:hlinkClick r:id="rId7" tooltip="εἰ c- 1487"/>
              </a:rPr>
              <a:t>if</a:t>
            </a:r>
            <a:r>
              <a:rPr lang="en-US" sz="2800" dirty="0">
                <a:solidFill>
                  <a:srgbClr val="C00000"/>
                </a:solidFill>
                <a:hlinkClick r:id="rId8" tooltip="ἔχω v- 2-p--pai 2192"/>
              </a:rPr>
              <a:t> you have</a:t>
            </a:r>
            <a:r>
              <a:rPr lang="en-US" sz="2800" dirty="0">
                <a:solidFill>
                  <a:srgbClr val="C00000"/>
                </a:solidFill>
                <a:hlinkClick r:id="rId9" tooltip="τις ri -asn- 5100"/>
              </a:rPr>
              <a:t> anything</a:t>
            </a:r>
            <a:r>
              <a:rPr lang="en-US" sz="2800" dirty="0">
                <a:solidFill>
                  <a:srgbClr val="C00000"/>
                </a:solidFill>
                <a:hlinkClick r:id="rId10" tooltip="κατά p- 2596"/>
              </a:rPr>
              <a:t> against</a:t>
            </a:r>
            <a:r>
              <a:rPr lang="en-US" sz="2800" dirty="0">
                <a:solidFill>
                  <a:srgbClr val="C00000"/>
                </a:solidFill>
                <a:hlinkClick r:id="rId9" tooltip="τις ri -gsm- 5100"/>
              </a:rPr>
              <a:t> anyone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>
                <a:solidFill>
                  <a:srgbClr val="C00000"/>
                </a:solidFill>
                <a:hlinkClick r:id="rId11" tooltip="ἀφίημι v- 2-p--pad 863"/>
              </a:rPr>
              <a:t>forgive</a:t>
            </a:r>
            <a:r>
              <a:rPr lang="en-US" sz="2800" dirty="0">
                <a:solidFill>
                  <a:srgbClr val="C00000"/>
                </a:solidFill>
                <a:hlinkClick r:id="rId12" tooltip="ἵνα c- 2443"/>
              </a:rPr>
              <a:t> him, so that</a:t>
            </a:r>
            <a:r>
              <a:rPr lang="en-US" sz="2800" dirty="0">
                <a:solidFill>
                  <a:srgbClr val="C00000"/>
                </a:solidFill>
                <a:hlinkClick r:id="rId13" tooltip="σύ rp -gp-- 5216"/>
              </a:rPr>
              <a:t> your</a:t>
            </a:r>
            <a:r>
              <a:rPr lang="en-US" sz="2800" dirty="0">
                <a:solidFill>
                  <a:srgbClr val="C00000"/>
                </a:solidFill>
                <a:hlinkClick r:id="rId14" tooltip="πατήρ n- -nsm- 3962"/>
              </a:rPr>
              <a:t> Father</a:t>
            </a:r>
            <a:r>
              <a:rPr lang="en-US" sz="2800" dirty="0">
                <a:solidFill>
                  <a:srgbClr val="C00000"/>
                </a:solidFill>
                <a:hlinkClick r:id="rId15" tooltip="ἐν p- 1722"/>
              </a:rPr>
              <a:t> in</a:t>
            </a:r>
            <a:r>
              <a:rPr lang="en-US" sz="2800" dirty="0">
                <a:solidFill>
                  <a:srgbClr val="C00000"/>
                </a:solidFill>
                <a:hlinkClick r:id="rId16" tooltip="οὐρανός n- -dpm- 3772"/>
              </a:rPr>
              <a:t> heaven</a:t>
            </a:r>
            <a:r>
              <a:rPr lang="en-US" sz="2800" dirty="0">
                <a:solidFill>
                  <a:srgbClr val="C00000"/>
                </a:solidFill>
                <a:hlinkClick r:id="rId3" tooltip="καί d- 2532"/>
              </a:rPr>
              <a:t> will also</a:t>
            </a:r>
            <a:r>
              <a:rPr lang="en-US" sz="2800" dirty="0">
                <a:solidFill>
                  <a:srgbClr val="C00000"/>
                </a:solidFill>
                <a:hlinkClick r:id="rId11" tooltip="ἀφίημι v- 3-s--aas 863"/>
              </a:rPr>
              <a:t> forgive</a:t>
            </a:r>
            <a:r>
              <a:rPr lang="en-US" sz="2800" dirty="0">
                <a:solidFill>
                  <a:srgbClr val="C00000"/>
                </a:solidFill>
                <a:hlinkClick r:id="rId17" tooltip="σύ rp -dp-- 5213"/>
              </a:rPr>
              <a:t> you</a:t>
            </a:r>
            <a:r>
              <a:rPr lang="en-US" sz="2800" dirty="0">
                <a:solidFill>
                  <a:srgbClr val="C00000"/>
                </a:solidFill>
                <a:hlinkClick r:id="rId13" tooltip="σύ rp -gp-- 5216"/>
              </a:rPr>
              <a:t> your</a:t>
            </a:r>
            <a:r>
              <a:rPr lang="en-US" sz="2800" dirty="0">
                <a:solidFill>
                  <a:srgbClr val="C00000"/>
                </a:solidFill>
                <a:hlinkClick r:id="rId18" tooltip="παράπτωμα n- -apn- 3900"/>
              </a:rPr>
              <a:t> wrongdoing</a:t>
            </a:r>
            <a:r>
              <a:rPr lang="en-US" sz="2800" dirty="0">
                <a:solidFill>
                  <a:srgbClr val="C00000"/>
                </a:solidFill>
              </a:rPr>
              <a:t>. </a:t>
            </a:r>
            <a:r>
              <a:rPr lang="en-US" sz="2800" i="1" dirty="0">
                <a:solidFill>
                  <a:srgbClr val="C00000"/>
                </a:solidFill>
                <a:hlinkClick r:id="rId19"/>
              </a:rPr>
              <a:t>26</a:t>
            </a:r>
            <a:r>
              <a:rPr lang="en-US" sz="2800" i="1" dirty="0">
                <a:solidFill>
                  <a:srgbClr val="C00000"/>
                </a:solidFill>
              </a:rPr>
              <a:t>But if you don’t forgive, neither will your Father in heaven forgive your wrongdoing</a:t>
            </a:r>
            <a:r>
              <a:rPr lang="en-US" sz="2800" i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66938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52400"/>
            <a:ext cx="59436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2"/>
              </a:rPr>
              <a:t>20</a:t>
            </a:r>
            <a:r>
              <a:rPr lang="en-US" sz="2400" dirty="0">
                <a:hlinkClick r:id="rId3" tooltip="γάρ c- 1063"/>
              </a:rPr>
              <a:t>For</a:t>
            </a:r>
            <a:r>
              <a:rPr lang="en-US" sz="2400" dirty="0">
                <a:hlinkClick r:id="rId4" tooltip="οὗ c- 3757"/>
              </a:rPr>
              <a:t> where</a:t>
            </a:r>
            <a:r>
              <a:rPr lang="en-US" sz="2400" dirty="0">
                <a:hlinkClick r:id="rId5" tooltip="δύο a- -npm- 1417"/>
              </a:rPr>
              <a:t> two</a:t>
            </a:r>
            <a:r>
              <a:rPr lang="en-US" sz="2400" dirty="0">
                <a:hlinkClick r:id="rId6" tooltip="ἤ c- 2228"/>
              </a:rPr>
              <a:t> or</a:t>
            </a:r>
            <a:r>
              <a:rPr lang="en-US" sz="2400" dirty="0">
                <a:hlinkClick r:id="rId7" tooltip="τρεῖς a- -npm- 5140"/>
              </a:rPr>
              <a:t> three</a:t>
            </a:r>
            <a:r>
              <a:rPr lang="en-US" sz="2400" dirty="0">
                <a:hlinkClick r:id="rId8" tooltip="εἰμί v- 3-p--pai 1526"/>
              </a:rPr>
              <a:t> are</a:t>
            </a:r>
            <a:r>
              <a:rPr lang="en-US" sz="2400" dirty="0">
                <a:hlinkClick r:id="rId9" tooltip="συνάγω v- -npm-xpp 4863"/>
              </a:rPr>
              <a:t> gathered together</a:t>
            </a:r>
            <a:r>
              <a:rPr lang="en-US" sz="2400" dirty="0">
                <a:hlinkClick r:id="rId10" tooltip="εἰς p- 1519"/>
              </a:rPr>
              <a:t> in</a:t>
            </a:r>
            <a:r>
              <a:rPr lang="en-US" sz="2400" dirty="0">
                <a:hlinkClick r:id="rId11" tooltip="ἐμός a- -asn- 1699"/>
              </a:rPr>
              <a:t> My</a:t>
            </a:r>
            <a:r>
              <a:rPr lang="en-US" sz="2400" dirty="0">
                <a:hlinkClick r:id="rId12" tooltip="ὄνομα n- -asn- 3686"/>
              </a:rPr>
              <a:t> name</a:t>
            </a:r>
            <a:r>
              <a:rPr lang="en-US" sz="2400" dirty="0"/>
              <a:t>, </a:t>
            </a:r>
            <a:r>
              <a:rPr lang="en-US" sz="2400" dirty="0">
                <a:hlinkClick r:id="rId13" tooltip="εἰμί v- 1-s--pai 1510"/>
              </a:rPr>
              <a:t>I am</a:t>
            </a:r>
            <a:r>
              <a:rPr lang="en-US" sz="2400" dirty="0">
                <a:hlinkClick r:id="rId14" tooltip="ἐκεῖ d- 1563"/>
              </a:rPr>
              <a:t> there</a:t>
            </a:r>
            <a:r>
              <a:rPr lang="en-US" sz="2400" dirty="0">
                <a:hlinkClick r:id="rId15" tooltip="ἐν p- 1722"/>
              </a:rPr>
              <a:t> among</a:t>
            </a:r>
            <a:r>
              <a:rPr lang="en-US" sz="2400" dirty="0">
                <a:hlinkClick r:id="rId16" tooltip="αὐτός rp -gpm- 846"/>
              </a:rPr>
              <a:t> them</a:t>
            </a:r>
            <a:r>
              <a:rPr lang="en-US" sz="2400" dirty="0"/>
              <a:t>.”</a:t>
            </a:r>
          </a:p>
          <a:p>
            <a:endParaRPr lang="en-US" sz="2400" dirty="0"/>
          </a:p>
          <a:p>
            <a:r>
              <a:rPr lang="en-US" sz="2400" dirty="0">
                <a:hlinkClick r:id="rId17"/>
              </a:rPr>
              <a:t>21</a:t>
            </a:r>
            <a:r>
              <a:rPr lang="en-US" sz="2400" dirty="0">
                <a:hlinkClick r:id="rId18" tooltip="τότε d- 5119"/>
              </a:rPr>
              <a:t>Then</a:t>
            </a:r>
            <a:r>
              <a:rPr lang="en-US" sz="2400" dirty="0">
                <a:hlinkClick r:id="rId19" tooltip="Πέτρος n- -nsm- 4074"/>
              </a:rPr>
              <a:t> Peter</a:t>
            </a:r>
            <a:r>
              <a:rPr lang="en-US" sz="2400" dirty="0">
                <a:hlinkClick r:id="rId20" tooltip="προσέρχομαι v- -nsm-aap 4334"/>
              </a:rPr>
              <a:t> came</a:t>
            </a:r>
            <a:r>
              <a:rPr lang="en-US" sz="2400" dirty="0">
                <a:hlinkClick r:id="rId16" tooltip="αὐτός rp -dsm- 846"/>
              </a:rPr>
              <a:t> to Him</a:t>
            </a:r>
            <a:r>
              <a:rPr lang="en-US" sz="2400" dirty="0">
                <a:hlinkClick r:id="rId21" tooltip="λέγω v- 3-s--aai 2036"/>
              </a:rPr>
              <a:t> and said</a:t>
            </a:r>
            <a:r>
              <a:rPr lang="en-US" sz="2400" dirty="0"/>
              <a:t>, “</a:t>
            </a:r>
            <a:r>
              <a:rPr lang="en-US" sz="2400" dirty="0">
                <a:hlinkClick r:id="rId22" tooltip="κύριος n- -vsm- 2962"/>
              </a:rPr>
              <a:t>Lord</a:t>
            </a:r>
            <a:r>
              <a:rPr lang="en-US" sz="2400" dirty="0"/>
              <a:t>, </a:t>
            </a:r>
            <a:r>
              <a:rPr lang="en-US" sz="2400" dirty="0">
                <a:hlinkClick r:id="rId23" tooltip="ποσάκις d- 4212"/>
              </a:rPr>
              <a:t>how many times</a:t>
            </a:r>
            <a:r>
              <a:rPr lang="en-US" sz="2400" dirty="0">
                <a:hlinkClick r:id="rId24" tooltip="ἐγώ rp -gs-- 3450"/>
              </a:rPr>
              <a:t> could my</a:t>
            </a:r>
            <a:r>
              <a:rPr lang="en-US" sz="2400" dirty="0">
                <a:hlinkClick r:id="rId25" tooltip="ἀδελφός n- -nsm- 80"/>
              </a:rPr>
              <a:t> brother</a:t>
            </a:r>
            <a:r>
              <a:rPr lang="en-US" sz="2400" dirty="0">
                <a:hlinkClick r:id="rId26" tooltip="ἁμαρτάνω v- 3-s--fai 264"/>
              </a:rPr>
              <a:t> sin</a:t>
            </a:r>
            <a:r>
              <a:rPr lang="en-US" sz="2400" dirty="0">
                <a:hlinkClick r:id="rId10" tooltip="εἰς p- 1519"/>
              </a:rPr>
              <a:t> against</a:t>
            </a:r>
            <a:r>
              <a:rPr lang="en-US" sz="2400" dirty="0">
                <a:hlinkClick r:id="rId27" tooltip="ἐγώ rp -as-- 1691"/>
              </a:rPr>
              <a:t> me</a:t>
            </a:r>
            <a:r>
              <a:rPr lang="en-US" sz="2400" dirty="0">
                <a:hlinkClick r:id="rId28" tooltip="καί c- 2532"/>
              </a:rPr>
              <a:t> and</a:t>
            </a:r>
            <a:r>
              <a:rPr lang="en-US" sz="2400" dirty="0">
                <a:hlinkClick r:id="rId29" tooltip="ἀφίημι v- 1-s--fai 863"/>
              </a:rPr>
              <a:t> I forgive</a:t>
            </a:r>
            <a:r>
              <a:rPr lang="en-US" sz="2400" dirty="0">
                <a:hlinkClick r:id="rId16" tooltip="αὐτός rp -dsm- 846"/>
              </a:rPr>
              <a:t> him</a:t>
            </a:r>
            <a:r>
              <a:rPr lang="en-US" sz="2400" dirty="0"/>
              <a:t>? </a:t>
            </a:r>
            <a:r>
              <a:rPr lang="en-US" sz="2400" dirty="0">
                <a:hlinkClick r:id="rId30" tooltip="ἕως p- 2193"/>
              </a:rPr>
              <a:t>As many as</a:t>
            </a:r>
            <a:r>
              <a:rPr lang="en-US" sz="2400" dirty="0">
                <a:hlinkClick r:id="rId31" tooltip="ἑπτάκις d- 2034"/>
              </a:rPr>
              <a:t> seven times</a:t>
            </a:r>
            <a:r>
              <a:rPr lang="en-US" sz="2400" dirty="0"/>
              <a:t>? ”</a:t>
            </a:r>
          </a:p>
          <a:p>
            <a:r>
              <a:rPr lang="en-US" sz="2400" dirty="0">
                <a:hlinkClick r:id="rId32"/>
              </a:rPr>
              <a:t>22</a:t>
            </a:r>
            <a:r>
              <a:rPr lang="en-US" sz="2400" dirty="0">
                <a:hlinkClick r:id="rId33" tooltip="λέγω v- 1-s--pai 3004"/>
              </a:rPr>
              <a:t>“I tell</a:t>
            </a:r>
            <a:r>
              <a:rPr lang="en-US" sz="2400" dirty="0">
                <a:hlinkClick r:id="rId34" tooltip="σύ rp -ds-- 4671"/>
              </a:rPr>
              <a:t> you</a:t>
            </a:r>
            <a:r>
              <a:rPr lang="en-US" sz="2400" dirty="0"/>
              <a:t>, </a:t>
            </a:r>
            <a:r>
              <a:rPr lang="en-US" sz="2400" dirty="0">
                <a:hlinkClick r:id="rId35" tooltip="οὐ d- 3756"/>
              </a:rPr>
              <a:t>not</a:t>
            </a:r>
            <a:r>
              <a:rPr lang="en-US" sz="2400" dirty="0">
                <a:hlinkClick r:id="rId30" tooltip="ἕως p- 2193"/>
              </a:rPr>
              <a:t> as</a:t>
            </a:r>
            <a:r>
              <a:rPr lang="en-US" sz="2400" dirty="0">
                <a:hlinkClick r:id="rId31" tooltip="ἑπτάκις d- 2034"/>
              </a:rPr>
              <a:t> many as seven</a:t>
            </a:r>
            <a:r>
              <a:rPr lang="en-US" sz="2400" dirty="0">
                <a:hlinkClick r:id="rId36" tooltip="Ἰησοῦς n- -nsm- 2424"/>
              </a:rPr>
              <a:t>,” Jesus</a:t>
            </a:r>
            <a:r>
              <a:rPr lang="en-US" sz="2400" dirty="0">
                <a:hlinkClick r:id="rId33" tooltip="λέγω v- 3-s--pai 3004"/>
              </a:rPr>
              <a:t> said</a:t>
            </a:r>
            <a:r>
              <a:rPr lang="en-US" sz="2400" dirty="0">
                <a:hlinkClick r:id="rId16" tooltip="αὐτός rp -dsm- 846"/>
              </a:rPr>
              <a:t> to him</a:t>
            </a:r>
            <a:r>
              <a:rPr lang="en-US" sz="2400" dirty="0"/>
              <a:t>, </a:t>
            </a:r>
            <a:r>
              <a:rPr lang="en-US" sz="2400" dirty="0">
                <a:hlinkClick r:id="rId37" tooltip="ἀλλά c- 235"/>
              </a:rPr>
              <a:t>“but</a:t>
            </a:r>
            <a:r>
              <a:rPr lang="en-US" sz="2400" dirty="0">
                <a:hlinkClick r:id="rId38" tooltip="ἑβδομηκοντάκις d- 1441"/>
              </a:rPr>
              <a:t> 70 times</a:t>
            </a:r>
            <a:r>
              <a:rPr lang="en-US" sz="2400" dirty="0">
                <a:hlinkClick r:id="rId39" tooltip="ἑπτά a- -gpn- 2033"/>
              </a:rPr>
              <a:t> seven</a:t>
            </a:r>
            <a:r>
              <a:rPr lang="en-US" sz="2400" dirty="0"/>
              <a:t>.</a:t>
            </a:r>
            <a:r>
              <a:rPr lang="en-US" sz="2400" dirty="0">
                <a:hlinkClick r:id="rId40" tooltip="Or but 77 times"/>
              </a:rPr>
              <a:t>am</a:t>
            </a:r>
            <a:r>
              <a:rPr lang="en-US" sz="2400" dirty="0"/>
              <a:t> </a:t>
            </a:r>
            <a:r>
              <a:rPr lang="en-US" sz="2400" dirty="0">
                <a:hlinkClick r:id="rId41"/>
              </a:rPr>
              <a:t>23</a:t>
            </a:r>
            <a:r>
              <a:rPr lang="en-US" sz="2400" dirty="0">
                <a:hlinkClick r:id="rId42" tooltip="διά p- 1223"/>
              </a:rPr>
              <a:t>For this reason</a:t>
            </a:r>
            <a:r>
              <a:rPr lang="en-US" sz="2400" dirty="0"/>
              <a:t>, </a:t>
            </a:r>
            <a:r>
              <a:rPr lang="en-US" sz="2400" dirty="0">
                <a:hlinkClick r:id="rId43" tooltip="ὁ ra -nsf- 3588"/>
              </a:rPr>
              <a:t>the</a:t>
            </a:r>
            <a:r>
              <a:rPr lang="en-US" sz="2400" dirty="0">
                <a:hlinkClick r:id="rId44" tooltip="βασιλεία n- -nsf- 932"/>
              </a:rPr>
              <a:t> kingdom</a:t>
            </a:r>
            <a:r>
              <a:rPr lang="en-US" sz="2400" dirty="0">
                <a:hlinkClick r:id="rId45" tooltip="οὐρανός n- -gpm- 3772"/>
              </a:rPr>
              <a:t> of heaven</a:t>
            </a:r>
            <a:r>
              <a:rPr lang="en-US" sz="2400" dirty="0">
                <a:hlinkClick r:id="rId46" tooltip="ὁμοιόω v- 3-s--api 3666"/>
              </a:rPr>
              <a:t> can be compared</a:t>
            </a:r>
            <a:r>
              <a:rPr lang="en-US" sz="2400" dirty="0">
                <a:hlinkClick r:id="rId47" tooltip="βασιλεύς n- -dsm- 935"/>
              </a:rPr>
              <a:t> to a king</a:t>
            </a:r>
            <a:r>
              <a:rPr lang="en-US" sz="2400" dirty="0">
                <a:hlinkClick r:id="rId48" tooltip="ὅς rr -nsm- 3739"/>
              </a:rPr>
              <a:t> who</a:t>
            </a:r>
            <a:r>
              <a:rPr lang="en-US" sz="2400" dirty="0">
                <a:hlinkClick r:id="rId49" tooltip="θέλω v- 3-s--aai 2309"/>
              </a:rPr>
              <a:t> wanted</a:t>
            </a:r>
            <a:r>
              <a:rPr lang="en-US" sz="2400" dirty="0">
                <a:hlinkClick r:id="rId50" tooltip="συναίρω v- -----aan 4868"/>
              </a:rPr>
              <a:t> to settle</a:t>
            </a:r>
            <a:r>
              <a:rPr lang="en-US" sz="2400" dirty="0">
                <a:hlinkClick r:id="rId51" tooltip="λόγος n- -asm- 3056"/>
              </a:rPr>
              <a:t> accounts</a:t>
            </a:r>
            <a:r>
              <a:rPr lang="en-US" sz="2400" dirty="0">
                <a:hlinkClick r:id="rId52" tooltip="μετά p- 3326"/>
              </a:rPr>
              <a:t> with</a:t>
            </a:r>
            <a:r>
              <a:rPr lang="en-US" sz="2400" dirty="0">
                <a:hlinkClick r:id="rId16" tooltip="αὐτός rp -gsm- 846"/>
              </a:rPr>
              <a:t> his</a:t>
            </a:r>
            <a:r>
              <a:rPr lang="en-US" sz="2400" dirty="0">
                <a:hlinkClick r:id="rId53" tooltip="δοῦλος n- -gpm- 1401"/>
              </a:rPr>
              <a:t> •slaves</a:t>
            </a:r>
            <a:r>
              <a:rPr lang="en-US" sz="2400" dirty="0"/>
              <a:t>. </a:t>
            </a:r>
            <a:r>
              <a:rPr lang="en-US" sz="2400" dirty="0">
                <a:hlinkClick r:id="rId54"/>
              </a:rPr>
              <a:t>24</a:t>
            </a:r>
            <a:r>
              <a:rPr lang="en-US" sz="2400" dirty="0">
                <a:hlinkClick r:id="rId16" tooltip="αὐτός rp -gsm- 846"/>
              </a:rPr>
              <a:t>When</a:t>
            </a:r>
            <a:r>
              <a:rPr lang="en-US" sz="2400" dirty="0">
                <a:hlinkClick r:id="rId55" tooltip="ἄρχω v- -gsm-amp 756"/>
              </a:rPr>
              <a:t> he began</a:t>
            </a:r>
            <a:r>
              <a:rPr lang="en-US" sz="2400" dirty="0">
                <a:hlinkClick r:id="rId50" tooltip="συναίρω v- -----pan 4868"/>
              </a:rPr>
              <a:t> to settle accounts</a:t>
            </a:r>
            <a:r>
              <a:rPr lang="en-US" sz="2400" dirty="0"/>
              <a:t>, </a:t>
            </a:r>
            <a:r>
              <a:rPr lang="en-US" sz="2400" dirty="0">
                <a:hlinkClick r:id="rId56" tooltip="εἷς a- -nsm- 1520"/>
              </a:rPr>
              <a:t>one</a:t>
            </a:r>
            <a:r>
              <a:rPr lang="en-US" sz="2400" dirty="0">
                <a:hlinkClick r:id="rId57" tooltip="ὀφειλέτης n- -nsm- 3781"/>
              </a:rPr>
              <a:t> who owed</a:t>
            </a:r>
            <a:r>
              <a:rPr lang="en-US" sz="2400" dirty="0">
                <a:hlinkClick r:id="rId58" tooltip="μύριοι a- -gpn- 3463"/>
              </a:rPr>
              <a:t> 10,000</a:t>
            </a:r>
            <a:r>
              <a:rPr lang="en-US" sz="2400" dirty="0"/>
              <a:t> </a:t>
            </a:r>
            <a:r>
              <a:rPr lang="en-US" sz="2400" dirty="0">
                <a:hlinkClick r:id="rId59" tooltip="τάλαντον n- -gpn- 5007"/>
              </a:rPr>
              <a:t>talents</a:t>
            </a:r>
            <a:r>
              <a:rPr lang="en-US" sz="2400" dirty="0">
                <a:hlinkClick r:id="rId60" tooltip="προσφέρω v- 3-s--api 4374"/>
              </a:rPr>
              <a:t> was brought</a:t>
            </a:r>
            <a:r>
              <a:rPr lang="en-US" sz="2400" dirty="0">
                <a:hlinkClick r:id="rId16" tooltip="αὐτός rp -dsm- 846"/>
              </a:rPr>
              <a:t> before him</a:t>
            </a:r>
            <a:r>
              <a:rPr lang="en-US" sz="2400" dirty="0"/>
              <a:t>. </a:t>
            </a:r>
            <a:r>
              <a:rPr lang="en-US" sz="2400" dirty="0">
                <a:hlinkClick r:id="rId61"/>
              </a:rPr>
              <a:t>25</a:t>
            </a:r>
            <a:r>
              <a:rPr lang="en-US" sz="2400" dirty="0">
                <a:hlinkClick r:id="rId16" tooltip="αὐτός rp -gsm- 846"/>
              </a:rPr>
              <a:t>Since he</a:t>
            </a:r>
            <a:r>
              <a:rPr lang="en-US" sz="2400" dirty="0">
                <a:hlinkClick r:id="rId62" tooltip="ἔχω v- -gsm-pap 2192"/>
              </a:rPr>
              <a:t> had</a:t>
            </a:r>
            <a:r>
              <a:rPr lang="en-US" sz="2400" dirty="0">
                <a:hlinkClick r:id="rId63" tooltip="μή d- 3361"/>
              </a:rPr>
              <a:t> no</a:t>
            </a:r>
            <a:r>
              <a:rPr lang="en-US" sz="2400" dirty="0">
                <a:hlinkClick r:id="rId64" tooltip="ἀποδίδωμι v- -----aan 591"/>
              </a:rPr>
              <a:t> way to pay it back</a:t>
            </a:r>
            <a:r>
              <a:rPr lang="en-US" sz="2400" dirty="0"/>
              <a:t>, </a:t>
            </a:r>
            <a:r>
              <a:rPr lang="en-US" sz="2400" dirty="0">
                <a:hlinkClick r:id="rId43" tooltip="ὁ ra -nsm- 3588"/>
              </a:rPr>
              <a:t>his</a:t>
            </a:r>
            <a:r>
              <a:rPr lang="en-US" sz="2400" dirty="0">
                <a:hlinkClick r:id="rId22" tooltip="κύριος n- -nsm- 2962"/>
              </a:rPr>
              <a:t> master</a:t>
            </a:r>
            <a:r>
              <a:rPr lang="en-US" sz="2400" dirty="0">
                <a:hlinkClick r:id="rId65" tooltip="κελεύω v- 3-s--aai 2753"/>
              </a:rPr>
              <a:t> commanded</a:t>
            </a:r>
            <a:r>
              <a:rPr lang="en-US" sz="2400" dirty="0">
                <a:hlinkClick r:id="rId16" tooltip="αὐτός rp -asm- 846"/>
              </a:rPr>
              <a:t> that he</a:t>
            </a:r>
            <a:r>
              <a:rPr lang="en-US" sz="2400" dirty="0"/>
              <a:t>, </a:t>
            </a:r>
            <a:r>
              <a:rPr lang="en-US" sz="2400" dirty="0">
                <a:hlinkClick r:id="rId43" tooltip="ὁ ra -asf- 3588"/>
              </a:rPr>
              <a:t>his</a:t>
            </a:r>
            <a:r>
              <a:rPr lang="en-US" sz="2400" dirty="0">
                <a:hlinkClick r:id="rId66" tooltip="γυνή n- -asf- 1135"/>
              </a:rPr>
              <a:t> wife</a:t>
            </a:r>
            <a:r>
              <a:rPr lang="en-US" sz="2400" dirty="0"/>
              <a:t>, </a:t>
            </a:r>
            <a:r>
              <a:rPr lang="en-US" sz="2400" dirty="0">
                <a:hlinkClick r:id="rId43" tooltip="ὁ ra -apn- 3588"/>
              </a:rPr>
              <a:t>his</a:t>
            </a:r>
            <a:r>
              <a:rPr lang="en-US" sz="2400" dirty="0">
                <a:hlinkClick r:id="rId67" tooltip="τέκνον n- -apn- 5043"/>
              </a:rPr>
              <a:t> children</a:t>
            </a:r>
            <a:r>
              <a:rPr lang="en-US" sz="2400" dirty="0"/>
              <a:t>, </a:t>
            </a:r>
            <a:r>
              <a:rPr lang="en-US" sz="2400" dirty="0">
                <a:hlinkClick r:id="rId28" tooltip="καί c- 2532"/>
              </a:rPr>
              <a:t>and</a:t>
            </a:r>
            <a:r>
              <a:rPr lang="en-US" sz="2400" dirty="0">
                <a:hlinkClick r:id="rId68" tooltip="πᾶς a- -apn- 3956"/>
              </a:rPr>
              <a:t> everything</a:t>
            </a:r>
            <a:r>
              <a:rPr lang="en-US" sz="2400" dirty="0">
                <a:hlinkClick r:id="rId62" tooltip="ἔχω v- 3-s--pai 2192"/>
              </a:rPr>
              <a:t> he had</a:t>
            </a:r>
            <a:r>
              <a:rPr lang="en-US" sz="2400" dirty="0">
                <a:hlinkClick r:id="rId69" tooltip="πιπράσκω v- -----apn 4097"/>
              </a:rPr>
              <a:t> be sold</a:t>
            </a:r>
            <a:r>
              <a:rPr lang="en-US" sz="2400" dirty="0">
                <a:hlinkClick r:id="rId64" tooltip="ἀποδίδωμι v- -----apn 591"/>
              </a:rPr>
              <a:t> to pay the debt</a:t>
            </a:r>
            <a:r>
              <a:rPr lang="en-US" sz="2400" dirty="0"/>
              <a:t>.</a:t>
            </a:r>
          </a:p>
          <a:p>
            <a:r>
              <a:rPr lang="en-US" sz="2400" dirty="0">
                <a:hlinkClick r:id="rId70"/>
              </a:rPr>
              <a:t>26</a:t>
            </a:r>
            <a:r>
              <a:rPr lang="en-US" sz="2400" dirty="0">
                <a:hlinkClick r:id="rId71" tooltip="οὖν c- 3767"/>
              </a:rPr>
              <a:t>“At this</a:t>
            </a:r>
            <a:r>
              <a:rPr lang="en-US" sz="2400" dirty="0"/>
              <a:t>, </a:t>
            </a:r>
            <a:r>
              <a:rPr lang="en-US" sz="2400" dirty="0">
                <a:hlinkClick r:id="rId43" tooltip="ὁ ra -nsm- 3588"/>
              </a:rPr>
              <a:t>the</a:t>
            </a:r>
            <a:r>
              <a:rPr lang="en-US" sz="2400" dirty="0">
                <a:hlinkClick r:id="rId53" tooltip="δοῦλος n- -nsm- 1401"/>
              </a:rPr>
              <a:t> slave</a:t>
            </a:r>
            <a:r>
              <a:rPr lang="en-US" sz="2400" dirty="0">
                <a:hlinkClick r:id="rId72" tooltip="πίπτω v- -nsm-aap 4098"/>
              </a:rPr>
              <a:t> fell facedown</a:t>
            </a:r>
            <a:r>
              <a:rPr lang="en-US" sz="2400" dirty="0">
                <a:hlinkClick r:id="rId16" tooltip="αὐτός rp -dsm- 846"/>
              </a:rPr>
              <a:t> before him</a:t>
            </a:r>
            <a:r>
              <a:rPr lang="en-US" sz="2400" dirty="0">
                <a:hlinkClick r:id="rId33" tooltip="λέγω v- -nsm-pap 3004"/>
              </a:rPr>
              <a:t> and said</a:t>
            </a:r>
            <a:r>
              <a:rPr lang="en-US" sz="2400" dirty="0"/>
              <a:t>, </a:t>
            </a:r>
            <a:r>
              <a:rPr lang="en-US" sz="2400" dirty="0">
                <a:hlinkClick r:id="rId73" tooltip="μακροθυμέω v- 2-s--aad 3114"/>
              </a:rPr>
              <a:t>‘Be patient</a:t>
            </a:r>
            <a:r>
              <a:rPr lang="en-US" sz="2400" dirty="0">
                <a:hlinkClick r:id="rId74" tooltip="ἐπί p- 1909"/>
              </a:rPr>
              <a:t> with</a:t>
            </a:r>
            <a:r>
              <a:rPr lang="en-US" sz="2400" dirty="0">
                <a:hlinkClick r:id="rId75" tooltip="ἐγώ rp -ds-- 1698"/>
              </a:rPr>
              <a:t> me</a:t>
            </a:r>
            <a:r>
              <a:rPr lang="en-US" sz="2400" dirty="0"/>
              <a:t>, </a:t>
            </a:r>
            <a:r>
              <a:rPr lang="en-US" sz="2400" dirty="0">
                <a:hlinkClick r:id="rId28" tooltip="καί c- 2532"/>
              </a:rPr>
              <a:t>and</a:t>
            </a:r>
            <a:r>
              <a:rPr lang="en-US" sz="2400" dirty="0">
                <a:hlinkClick r:id="rId64" tooltip="ἀποδίδωμι v- 1-s--fai 591"/>
              </a:rPr>
              <a:t> I will pay</a:t>
            </a:r>
            <a:r>
              <a:rPr lang="en-US" sz="2400" dirty="0">
                <a:hlinkClick r:id="rId34" tooltip="σύ rp -ds-- 4671"/>
              </a:rPr>
              <a:t> you</a:t>
            </a:r>
            <a:r>
              <a:rPr lang="en-US" sz="2400" dirty="0">
                <a:hlinkClick r:id="rId68" tooltip="πᾶς a- -apn- 3956"/>
              </a:rPr>
              <a:t> everything</a:t>
            </a:r>
            <a:r>
              <a:rPr lang="en-US" sz="2400" dirty="0"/>
              <a:t>! ’ </a:t>
            </a:r>
            <a:r>
              <a:rPr lang="en-US" sz="2400" dirty="0">
                <a:hlinkClick r:id="rId76"/>
              </a:rPr>
              <a:t>27</a:t>
            </a:r>
            <a:r>
              <a:rPr lang="en-US" sz="2400" dirty="0">
                <a:hlinkClick r:id="rId77" tooltip="δέ c- 1161"/>
              </a:rPr>
              <a:t>Then</a:t>
            </a:r>
            <a:r>
              <a:rPr lang="en-US" sz="2400" dirty="0">
                <a:hlinkClick r:id="rId43" tooltip="ὁ ra -nsm- 3588"/>
              </a:rPr>
              <a:t> the</a:t>
            </a:r>
            <a:r>
              <a:rPr lang="en-US" sz="2400" dirty="0">
                <a:hlinkClick r:id="rId22" tooltip="κύριος n- -nsm- 2962"/>
              </a:rPr>
              <a:t> master</a:t>
            </a:r>
            <a:r>
              <a:rPr lang="en-US" sz="2400" dirty="0">
                <a:hlinkClick r:id="rId78" tooltip="ἐκεῖνος rd -gsm- 1565"/>
              </a:rPr>
              <a:t> of that</a:t>
            </a:r>
            <a:r>
              <a:rPr lang="en-US" sz="2400" dirty="0">
                <a:hlinkClick r:id="rId53" tooltip="δοῦλος n- -gsm- 1401"/>
              </a:rPr>
              <a:t> slave</a:t>
            </a:r>
            <a:r>
              <a:rPr lang="en-US" sz="2400" dirty="0">
                <a:hlinkClick r:id="rId79" tooltip="σπλαγχνίζομαι v- -nsm-app 4697"/>
              </a:rPr>
              <a:t> had compassion</a:t>
            </a:r>
            <a:r>
              <a:rPr lang="en-US" sz="2400" dirty="0"/>
              <a:t>, </a:t>
            </a:r>
            <a:r>
              <a:rPr lang="en-US" sz="2400" dirty="0">
                <a:hlinkClick r:id="rId80" tooltip="ἀπολύω v- 3-s--aai 630"/>
              </a:rPr>
              <a:t>released</a:t>
            </a:r>
            <a:r>
              <a:rPr lang="en-US" sz="2400" dirty="0">
                <a:hlinkClick r:id="rId16" tooltip="αὐτός rp -asm- 846"/>
              </a:rPr>
              <a:t> him</a:t>
            </a:r>
            <a:r>
              <a:rPr lang="en-US" sz="2400" dirty="0"/>
              <a:t>, </a:t>
            </a:r>
            <a:r>
              <a:rPr lang="en-US" sz="2400" dirty="0">
                <a:hlinkClick r:id="rId28" tooltip="καί c- 2532"/>
              </a:rPr>
              <a:t>and</a:t>
            </a:r>
            <a:r>
              <a:rPr lang="en-US" sz="2400" dirty="0">
                <a:hlinkClick r:id="rId29" tooltip="ἀφίημι v- 3-s--aai 863"/>
              </a:rPr>
              <a:t> forgave</a:t>
            </a:r>
            <a:r>
              <a:rPr lang="en-US" sz="2400" dirty="0">
                <a:hlinkClick r:id="rId16" tooltip="αὐτός rp -dsm- 846"/>
              </a:rPr>
              <a:t> him</a:t>
            </a:r>
            <a:r>
              <a:rPr lang="en-US" sz="2400" dirty="0">
                <a:hlinkClick r:id="rId43" tooltip="ὁ ra -asn- 3588"/>
              </a:rPr>
              <a:t> the</a:t>
            </a:r>
            <a:r>
              <a:rPr lang="en-US" sz="2400" dirty="0">
                <a:hlinkClick r:id="rId81" tooltip="δάνειον n- -asn- 1156"/>
              </a:rPr>
              <a:t> loan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837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52400"/>
            <a:ext cx="55626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2"/>
              </a:rPr>
              <a:t>28</a:t>
            </a:r>
            <a:r>
              <a:rPr lang="en-US" sz="2400" dirty="0">
                <a:hlinkClick r:id="rId3" tooltip="δέ c- 1161"/>
              </a:rPr>
              <a:t>“But</a:t>
            </a:r>
            <a:r>
              <a:rPr lang="en-US" sz="2400" dirty="0">
                <a:hlinkClick r:id="rId4" tooltip="ἐκεῖνος rd -nsm- 1565"/>
              </a:rPr>
              <a:t> that</a:t>
            </a:r>
            <a:r>
              <a:rPr lang="en-US" sz="2400" dirty="0">
                <a:hlinkClick r:id="rId5" tooltip="δοῦλος n- -nsm- 1401"/>
              </a:rPr>
              <a:t> slave</a:t>
            </a:r>
            <a:r>
              <a:rPr lang="en-US" sz="2400" dirty="0">
                <a:hlinkClick r:id="rId6" tooltip="ἐξέρχομαι v- -nsm-aap 1831"/>
              </a:rPr>
              <a:t> went out</a:t>
            </a:r>
            <a:r>
              <a:rPr lang="en-US" sz="2400" dirty="0">
                <a:hlinkClick r:id="rId7" tooltip="εὑρίσκω v- 3-s--aai 2147"/>
              </a:rPr>
              <a:t> and found</a:t>
            </a:r>
            <a:r>
              <a:rPr lang="en-US" sz="2400" dirty="0">
                <a:hlinkClick r:id="rId8" tooltip="εἷς a- -asm- 1520"/>
              </a:rPr>
              <a:t> one</a:t>
            </a:r>
            <a:r>
              <a:rPr lang="en-US" sz="2400" dirty="0">
                <a:hlinkClick r:id="rId9" tooltip="αὐτός rp -gsm- 846"/>
              </a:rPr>
              <a:t> of his</a:t>
            </a:r>
            <a:r>
              <a:rPr lang="en-US" sz="2400" dirty="0">
                <a:hlinkClick r:id="rId10" tooltip="σύνδουλος n- -gpm- 4889"/>
              </a:rPr>
              <a:t> fellow slaves</a:t>
            </a:r>
            <a:r>
              <a:rPr lang="en-US" sz="2400" dirty="0">
                <a:hlinkClick r:id="rId11" tooltip="ὅς rr -nsm- 3739"/>
              </a:rPr>
              <a:t> who</a:t>
            </a:r>
            <a:r>
              <a:rPr lang="en-US" sz="2400" dirty="0">
                <a:hlinkClick r:id="rId12" tooltip="ὀφείλω v- 3-s--iai 3784"/>
              </a:rPr>
              <a:t> owed</a:t>
            </a:r>
            <a:r>
              <a:rPr lang="en-US" sz="2400" dirty="0">
                <a:hlinkClick r:id="rId9" tooltip="αὐτός rp -dsm- 846"/>
              </a:rPr>
              <a:t> him</a:t>
            </a:r>
            <a:r>
              <a:rPr lang="en-US" sz="2400" dirty="0">
                <a:hlinkClick r:id="rId13" tooltip="ἑκατόν a- -apn- 1540"/>
              </a:rPr>
              <a:t> 100</a:t>
            </a:r>
            <a:r>
              <a:rPr lang="en-US" sz="2400" dirty="0"/>
              <a:t> </a:t>
            </a:r>
            <a:r>
              <a:rPr lang="en-US" sz="2400" dirty="0">
                <a:hlinkClick r:id="rId14" tooltip="δηνάριον n- -apn- 1220"/>
              </a:rPr>
              <a:t>•denarii</a:t>
            </a:r>
            <a:r>
              <a:rPr lang="en-US" sz="2400" dirty="0"/>
              <a:t>.</a:t>
            </a:r>
            <a:r>
              <a:rPr lang="en-US" sz="2400" dirty="0">
                <a:hlinkClick r:id="rId15" tooltip="κρατέω v- -nsm-aap 2902"/>
              </a:rPr>
              <a:t> He grabbed</a:t>
            </a:r>
            <a:r>
              <a:rPr lang="en-US" sz="2400" dirty="0">
                <a:hlinkClick r:id="rId9" tooltip="αὐτός rp -asm- 846"/>
              </a:rPr>
              <a:t> him</a:t>
            </a:r>
            <a:r>
              <a:rPr lang="en-US" sz="2400" dirty="0"/>
              <a:t>, </a:t>
            </a:r>
            <a:r>
              <a:rPr lang="en-US" sz="2400" dirty="0">
                <a:hlinkClick r:id="rId16" tooltip="πνίγω v- 3-s--iai 4155"/>
              </a:rPr>
              <a:t>started choking</a:t>
            </a:r>
            <a:r>
              <a:rPr lang="en-US" sz="2400" dirty="0">
                <a:hlinkClick r:id="rId17" tooltip="λέγω v- -nsm-pap 3004"/>
              </a:rPr>
              <a:t> him, and said</a:t>
            </a:r>
            <a:r>
              <a:rPr lang="en-US" sz="2400" dirty="0"/>
              <a:t>, </a:t>
            </a:r>
            <a:r>
              <a:rPr lang="en-US" sz="2400" dirty="0">
                <a:hlinkClick r:id="rId18" tooltip="ἀποδίδωμι v- 2-s--aad 591"/>
              </a:rPr>
              <a:t>‘Pay</a:t>
            </a:r>
            <a:r>
              <a:rPr lang="en-US" sz="2400" dirty="0">
                <a:hlinkClick r:id="rId19" tooltip="εἰ c- 1487"/>
              </a:rPr>
              <a:t> what</a:t>
            </a:r>
            <a:r>
              <a:rPr lang="en-US" sz="2400" dirty="0">
                <a:hlinkClick r:id="rId12" tooltip="ὀφείλω v- 2-s--pai 3784"/>
              </a:rPr>
              <a:t> you owe</a:t>
            </a:r>
            <a:r>
              <a:rPr lang="en-US" sz="2400" dirty="0"/>
              <a:t>! ’</a:t>
            </a:r>
          </a:p>
          <a:p>
            <a:r>
              <a:rPr lang="en-US" sz="2400" dirty="0">
                <a:hlinkClick r:id="rId20"/>
              </a:rPr>
              <a:t>29</a:t>
            </a:r>
            <a:r>
              <a:rPr lang="en-US" sz="2400" dirty="0">
                <a:hlinkClick r:id="rId21" tooltip="οὖν c- 3767"/>
              </a:rPr>
              <a:t>“At this</a:t>
            </a:r>
            <a:r>
              <a:rPr lang="en-US" sz="2400" dirty="0"/>
              <a:t>, </a:t>
            </a:r>
            <a:r>
              <a:rPr lang="en-US" sz="2400" dirty="0">
                <a:hlinkClick r:id="rId9" tooltip="αὐτός rp -gsm- 846"/>
              </a:rPr>
              <a:t>his</a:t>
            </a:r>
            <a:r>
              <a:rPr lang="en-US" sz="2400" dirty="0">
                <a:hlinkClick r:id="rId10" tooltip="σύνδουλος n- -nsm- 4889"/>
              </a:rPr>
              <a:t> fellow slave</a:t>
            </a:r>
            <a:r>
              <a:rPr lang="en-US" sz="2400" dirty="0">
                <a:hlinkClick r:id="rId22" tooltip="πίπτω v- -nsm-aap 4098"/>
              </a:rPr>
              <a:t> fell down</a:t>
            </a:r>
            <a:r>
              <a:rPr lang="en-US" sz="2400" dirty="0">
                <a:hlinkClick r:id="rId23" tooltip="παρακαλέω v- 3-s--iai 3870"/>
              </a:rPr>
              <a:t> and began begging</a:t>
            </a:r>
            <a:r>
              <a:rPr lang="en-US" sz="2400" dirty="0">
                <a:hlinkClick r:id="rId9" tooltip="αὐτός rp -asm- 846"/>
              </a:rPr>
              <a:t> him</a:t>
            </a:r>
            <a:r>
              <a:rPr lang="en-US" sz="2400" dirty="0"/>
              <a:t>, </a:t>
            </a:r>
            <a:r>
              <a:rPr lang="en-US" sz="2400" dirty="0">
                <a:hlinkClick r:id="rId24" tooltip="μακροθυμέω v- 2-s--aad 3114"/>
              </a:rPr>
              <a:t>‘Be patient</a:t>
            </a:r>
            <a:r>
              <a:rPr lang="en-US" sz="2400" dirty="0">
                <a:hlinkClick r:id="rId25" tooltip="ἐπί p- 1909"/>
              </a:rPr>
              <a:t> with</a:t>
            </a:r>
            <a:r>
              <a:rPr lang="en-US" sz="2400" dirty="0">
                <a:hlinkClick r:id="rId26" tooltip="ἐγώ rp -ds-- 1698"/>
              </a:rPr>
              <a:t> me</a:t>
            </a:r>
            <a:r>
              <a:rPr lang="en-US" sz="2400" dirty="0"/>
              <a:t>, </a:t>
            </a:r>
            <a:r>
              <a:rPr lang="en-US" sz="2400" dirty="0">
                <a:hlinkClick r:id="rId27" tooltip="καί c- 2532"/>
              </a:rPr>
              <a:t>and</a:t>
            </a:r>
            <a:r>
              <a:rPr lang="en-US" sz="2400" dirty="0">
                <a:hlinkClick r:id="rId28" tooltip="σύ rp -ds-- 4671"/>
              </a:rPr>
              <a:t> I will pay you</a:t>
            </a:r>
            <a:r>
              <a:rPr lang="en-US" sz="2400" dirty="0">
                <a:hlinkClick r:id="rId18" tooltip="ἀποδίδωμι v- 1-s--fai 591"/>
              </a:rPr>
              <a:t> back</a:t>
            </a:r>
            <a:r>
              <a:rPr lang="en-US" sz="2400" dirty="0"/>
              <a:t>.’ </a:t>
            </a:r>
            <a:r>
              <a:rPr lang="en-US" sz="2400" dirty="0">
                <a:hlinkClick r:id="rId29"/>
              </a:rPr>
              <a:t>30</a:t>
            </a:r>
            <a:r>
              <a:rPr lang="en-US" sz="2400" dirty="0">
                <a:hlinkClick r:id="rId3" tooltip="δέ c- 1161"/>
              </a:rPr>
              <a:t>But</a:t>
            </a:r>
            <a:r>
              <a:rPr lang="en-US" sz="2400" dirty="0">
                <a:hlinkClick r:id="rId30" tooltip="ὁ ra -nsm- 3588"/>
              </a:rPr>
              <a:t> he</a:t>
            </a:r>
            <a:r>
              <a:rPr lang="en-US" sz="2400" dirty="0">
                <a:hlinkClick r:id="rId31" tooltip="οὐ d- 3756"/>
              </a:rPr>
              <a:t> wasn’t</a:t>
            </a:r>
            <a:r>
              <a:rPr lang="en-US" sz="2400" dirty="0">
                <a:hlinkClick r:id="rId32" tooltip="θέλω v- 3-s--iai 2309"/>
              </a:rPr>
              <a:t> willing</a:t>
            </a:r>
            <a:r>
              <a:rPr lang="en-US" sz="2400" dirty="0"/>
              <a:t>. </a:t>
            </a:r>
            <a:r>
              <a:rPr lang="en-US" sz="2400" dirty="0">
                <a:hlinkClick r:id="rId33" tooltip="ἀλλά c- 235"/>
              </a:rPr>
              <a:t>On the contrary</a:t>
            </a:r>
            <a:r>
              <a:rPr lang="en-US" sz="2400" dirty="0"/>
              <a:t>, </a:t>
            </a:r>
            <a:r>
              <a:rPr lang="en-US" sz="2400" dirty="0">
                <a:hlinkClick r:id="rId34" tooltip="ἀπέρχομαι v- -nsm-aap 565"/>
              </a:rPr>
              <a:t>he went</a:t>
            </a:r>
            <a:r>
              <a:rPr lang="en-US" sz="2400" dirty="0">
                <a:hlinkClick r:id="rId35" tooltip="βάλλω v- 3-s--aai 906"/>
              </a:rPr>
              <a:t> and threw</a:t>
            </a:r>
            <a:r>
              <a:rPr lang="en-US" sz="2400" dirty="0">
                <a:hlinkClick r:id="rId9" tooltip="αὐτός rp -asm- 846"/>
              </a:rPr>
              <a:t> him</a:t>
            </a:r>
            <a:r>
              <a:rPr lang="en-US" sz="2400" dirty="0">
                <a:hlinkClick r:id="rId36" tooltip="εἰς p- 1519"/>
              </a:rPr>
              <a:t> into</a:t>
            </a:r>
            <a:r>
              <a:rPr lang="en-US" sz="2400" dirty="0">
                <a:hlinkClick r:id="rId37" tooltip="φυλακή n- -asf- 5438"/>
              </a:rPr>
              <a:t> prison</a:t>
            </a:r>
            <a:r>
              <a:rPr lang="en-US" sz="2400" dirty="0">
                <a:hlinkClick r:id="rId38" tooltip="ἕως c- 2193"/>
              </a:rPr>
              <a:t> until</a:t>
            </a:r>
            <a:r>
              <a:rPr lang="en-US" sz="2400" dirty="0">
                <a:hlinkClick r:id="rId18" tooltip="ἀποδίδωμι v- 3-s--aas 591"/>
              </a:rPr>
              <a:t> he could pay</a:t>
            </a:r>
            <a:r>
              <a:rPr lang="en-US" sz="2400" dirty="0">
                <a:hlinkClick r:id="rId12" tooltip="ὀφείλω v- -asn-ppp 3784"/>
              </a:rPr>
              <a:t> what was owed</a:t>
            </a:r>
            <a:r>
              <a:rPr lang="en-US" sz="2400" dirty="0"/>
              <a:t>. </a:t>
            </a:r>
            <a:r>
              <a:rPr lang="en-US" sz="2400" dirty="0">
                <a:hlinkClick r:id="rId39"/>
              </a:rPr>
              <a:t>31</a:t>
            </a:r>
            <a:r>
              <a:rPr lang="en-US" sz="2400" dirty="0">
                <a:hlinkClick r:id="rId30" tooltip="ὁ ra -npm- 3588"/>
              </a:rPr>
              <a:t>When the</a:t>
            </a:r>
            <a:r>
              <a:rPr lang="en-US" sz="2400" dirty="0">
                <a:hlinkClick r:id="rId10" tooltip="σύνδουλος n- -npm- 4889"/>
              </a:rPr>
              <a:t> other slaves</a:t>
            </a:r>
            <a:r>
              <a:rPr lang="en-US" sz="2400" dirty="0">
                <a:hlinkClick r:id="rId40" tooltip="ὁράω v- -npm-aap 3708"/>
              </a:rPr>
              <a:t> saw</a:t>
            </a:r>
            <a:r>
              <a:rPr lang="en-US" sz="2400" dirty="0">
                <a:hlinkClick r:id="rId41" tooltip="γίνομαι v- -apn-amp 1096"/>
              </a:rPr>
              <a:t> what had taken place</a:t>
            </a:r>
            <a:r>
              <a:rPr lang="en-US" sz="2400" dirty="0"/>
              <a:t>, </a:t>
            </a:r>
            <a:r>
              <a:rPr lang="en-US" sz="2400" dirty="0">
                <a:hlinkClick r:id="rId42" tooltip="σφόδρα d- 4970"/>
              </a:rPr>
              <a:t>they were deeply</a:t>
            </a:r>
            <a:r>
              <a:rPr lang="en-US" sz="2400" dirty="0">
                <a:hlinkClick r:id="rId43" tooltip="λυπέω v- 3-p--api 3076"/>
              </a:rPr>
              <a:t> distressed</a:t>
            </a:r>
            <a:r>
              <a:rPr lang="en-US" sz="2400" dirty="0">
                <a:hlinkClick r:id="rId27" tooltip="καί c- 2532"/>
              </a:rPr>
              <a:t> and</a:t>
            </a:r>
            <a:r>
              <a:rPr lang="en-US" sz="2400" dirty="0">
                <a:hlinkClick r:id="rId44" tooltip="ἔρχομαι v- -npm-aap 2064"/>
              </a:rPr>
              <a:t> went</a:t>
            </a:r>
            <a:r>
              <a:rPr lang="en-US" sz="2400" dirty="0">
                <a:hlinkClick r:id="rId45" tooltip="διασαφέω v- 3-p--aai 1285"/>
              </a:rPr>
              <a:t> and reported</a:t>
            </a:r>
            <a:r>
              <a:rPr lang="en-US" sz="2400" dirty="0">
                <a:hlinkClick r:id="rId46" tooltip="ἑαυτοῦ rp -gpm- 1438"/>
              </a:rPr>
              <a:t> to their</a:t>
            </a:r>
            <a:r>
              <a:rPr lang="en-US" sz="2400" dirty="0">
                <a:hlinkClick r:id="rId47" tooltip="κύριος n- -dsm- 2962"/>
              </a:rPr>
              <a:t> master</a:t>
            </a:r>
            <a:r>
              <a:rPr lang="en-US" sz="2400" dirty="0">
                <a:hlinkClick r:id="rId48" tooltip="πᾶς a- -apn- 3956"/>
              </a:rPr>
              <a:t> everything</a:t>
            </a:r>
            <a:r>
              <a:rPr lang="en-US" sz="2400" dirty="0">
                <a:hlinkClick r:id="rId41" tooltip="γίνομαι v- -apn-amp 1096"/>
              </a:rPr>
              <a:t> that had happened</a:t>
            </a:r>
            <a:r>
              <a:rPr lang="en-US" sz="2400" dirty="0"/>
              <a:t>.</a:t>
            </a:r>
          </a:p>
          <a:p>
            <a:r>
              <a:rPr lang="en-US" sz="2400" dirty="0">
                <a:hlinkClick r:id="rId49"/>
              </a:rPr>
              <a:t>32</a:t>
            </a:r>
            <a:r>
              <a:rPr lang="en-US" sz="2400" dirty="0">
                <a:hlinkClick r:id="rId50" tooltip="τότε d- 5119"/>
              </a:rPr>
              <a:t>“Then</a:t>
            </a:r>
            <a:r>
              <a:rPr lang="en-US" sz="2400" dirty="0"/>
              <a:t>, </a:t>
            </a:r>
            <a:r>
              <a:rPr lang="en-US" sz="2400" dirty="0">
                <a:hlinkClick r:id="rId51" tooltip="προσκαλέομαι v- -nsm-amp 4341"/>
              </a:rPr>
              <a:t>after he had summoned</a:t>
            </a:r>
            <a:r>
              <a:rPr lang="en-US" sz="2400" dirty="0">
                <a:hlinkClick r:id="rId9" tooltip="αὐτός rp -asm- 846"/>
              </a:rPr>
              <a:t> him</a:t>
            </a:r>
            <a:r>
              <a:rPr lang="en-US" sz="2400" dirty="0"/>
              <a:t>, </a:t>
            </a:r>
            <a:r>
              <a:rPr lang="en-US" sz="2400" dirty="0">
                <a:hlinkClick r:id="rId9" tooltip="αὐτός rp -gsm- 846"/>
              </a:rPr>
              <a:t>his</a:t>
            </a:r>
            <a:r>
              <a:rPr lang="en-US" sz="2400" dirty="0">
                <a:hlinkClick r:id="rId47" tooltip="κύριος n- -nsm- 2962"/>
              </a:rPr>
              <a:t> master</a:t>
            </a:r>
            <a:r>
              <a:rPr lang="en-US" sz="2400" dirty="0">
                <a:hlinkClick r:id="rId17" tooltip="λέγω v- 3-s--pai 3004"/>
              </a:rPr>
              <a:t> said</a:t>
            </a:r>
            <a:r>
              <a:rPr lang="en-US" sz="2400" dirty="0">
                <a:hlinkClick r:id="rId9" tooltip="αὐτός rp -dsm- 846"/>
              </a:rPr>
              <a:t> to him</a:t>
            </a:r>
            <a:r>
              <a:rPr lang="en-US" sz="2400" dirty="0"/>
              <a:t>, </a:t>
            </a:r>
            <a:r>
              <a:rPr lang="en-US" sz="2400" dirty="0">
                <a:hlinkClick r:id="rId52" tooltip="πονηρός a- -vsm- 4190"/>
              </a:rPr>
              <a:t>‘You wicked</a:t>
            </a:r>
            <a:r>
              <a:rPr lang="en-US" sz="2400" dirty="0">
                <a:hlinkClick r:id="rId5" tooltip="δοῦλος n- -vsm- 1401"/>
              </a:rPr>
              <a:t> slave</a:t>
            </a:r>
            <a:r>
              <a:rPr lang="en-US" sz="2400" dirty="0"/>
              <a:t>! </a:t>
            </a:r>
            <a:r>
              <a:rPr lang="en-US" sz="2400" dirty="0">
                <a:hlinkClick r:id="rId53" tooltip="ἀφίημι v- 1-s--aai 863"/>
              </a:rPr>
              <a:t>I forgave</a:t>
            </a:r>
            <a:r>
              <a:rPr lang="en-US" sz="2400" dirty="0">
                <a:hlinkClick r:id="rId28" tooltip="σύ rp -ds-- 4671"/>
              </a:rPr>
              <a:t> you</a:t>
            </a:r>
            <a:r>
              <a:rPr lang="en-US" sz="2400" dirty="0">
                <a:hlinkClick r:id="rId48" tooltip="πᾶς a- -asf- 3956"/>
              </a:rPr>
              <a:t> all</a:t>
            </a:r>
            <a:r>
              <a:rPr lang="en-US" sz="2400" dirty="0">
                <a:hlinkClick r:id="rId4" tooltip="ἐκεῖνος rd -asf- 1565"/>
              </a:rPr>
              <a:t> that</a:t>
            </a:r>
            <a:r>
              <a:rPr lang="en-US" sz="2400" dirty="0">
                <a:hlinkClick r:id="rId54" tooltip="ὀφειλή n- -asf- 3782"/>
              </a:rPr>
              <a:t> debt</a:t>
            </a:r>
            <a:r>
              <a:rPr lang="en-US" sz="2400" dirty="0">
                <a:hlinkClick r:id="rId55" tooltip="ἐπεί c- 1893"/>
              </a:rPr>
              <a:t> because</a:t>
            </a:r>
            <a:r>
              <a:rPr lang="en-US" sz="2400" dirty="0">
                <a:hlinkClick r:id="rId23" tooltip="παρακαλέω v- 2-s--aai 3870"/>
              </a:rPr>
              <a:t> you begged</a:t>
            </a:r>
            <a:r>
              <a:rPr lang="en-US" sz="2400" dirty="0">
                <a:hlinkClick r:id="rId56" tooltip="ἐγώ rp -as-- 3165"/>
              </a:rPr>
              <a:t> me</a:t>
            </a:r>
            <a:r>
              <a:rPr lang="en-US" sz="2400" dirty="0"/>
              <a:t>. </a:t>
            </a:r>
            <a:r>
              <a:rPr lang="en-US" sz="2400" dirty="0">
                <a:hlinkClick r:id="rId57"/>
              </a:rPr>
              <a:t>33</a:t>
            </a:r>
            <a:r>
              <a:rPr lang="en-US" sz="2400" dirty="0">
                <a:hlinkClick r:id="rId31" tooltip="οὐ x- 3756"/>
              </a:rPr>
              <a:t>Shouldn’t</a:t>
            </a:r>
            <a:r>
              <a:rPr lang="en-US" sz="2400" dirty="0">
                <a:hlinkClick r:id="rId58" tooltip="σύ rp -as-- 4571"/>
              </a:rPr>
              <a:t> you</a:t>
            </a:r>
            <a:r>
              <a:rPr lang="en-US" sz="2400" dirty="0">
                <a:hlinkClick r:id="rId27" tooltip="καί d- 2532"/>
              </a:rPr>
              <a:t> also</a:t>
            </a:r>
            <a:r>
              <a:rPr lang="en-US" sz="2400" dirty="0">
                <a:hlinkClick r:id="rId59" tooltip="ἐλεάω v- -----aan 1653"/>
              </a:rPr>
              <a:t> have had mercy</a:t>
            </a:r>
            <a:r>
              <a:rPr lang="en-US" sz="2400" dirty="0">
                <a:hlinkClick r:id="rId60" tooltip="σύ rp -gs-- 4675"/>
              </a:rPr>
              <a:t> on your</a:t>
            </a:r>
            <a:r>
              <a:rPr lang="en-US" sz="2400" dirty="0">
                <a:hlinkClick r:id="rId10" tooltip="σύνδουλος n- -asm- 4889"/>
              </a:rPr>
              <a:t> fellow slave</a:t>
            </a:r>
            <a:r>
              <a:rPr lang="en-US" sz="2400" dirty="0"/>
              <a:t>, </a:t>
            </a:r>
            <a:r>
              <a:rPr lang="en-US" sz="2400" dirty="0">
                <a:hlinkClick r:id="rId61" tooltip="ὡς c- 5613"/>
              </a:rPr>
              <a:t>as</a:t>
            </a:r>
            <a:r>
              <a:rPr lang="en-US" sz="2400" dirty="0">
                <a:hlinkClick r:id="rId62" tooltip="κἀγώ rp -ns-- 2504"/>
              </a:rPr>
              <a:t> I</a:t>
            </a:r>
            <a:r>
              <a:rPr lang="en-US" sz="2400" dirty="0">
                <a:hlinkClick r:id="rId59" tooltip="ἐλεάω v- 1-s--aai 1653"/>
              </a:rPr>
              <a:t> had mercy</a:t>
            </a:r>
            <a:r>
              <a:rPr lang="en-US" sz="2400" dirty="0">
                <a:hlinkClick r:id="rId58" tooltip="σύ rp -as-- 4571"/>
              </a:rPr>
              <a:t> on you</a:t>
            </a:r>
            <a:r>
              <a:rPr lang="en-US" sz="2400" dirty="0"/>
              <a:t>? ’ </a:t>
            </a:r>
            <a:r>
              <a:rPr lang="en-US" sz="2400" dirty="0">
                <a:hlinkClick r:id="rId63"/>
              </a:rPr>
              <a:t>34</a:t>
            </a:r>
            <a:r>
              <a:rPr lang="en-US" sz="2400" dirty="0">
                <a:hlinkClick r:id="rId27" tooltip="καί c- 2532"/>
              </a:rPr>
              <a:t>And</a:t>
            </a:r>
            <a:r>
              <a:rPr lang="en-US" sz="2400" dirty="0">
                <a:hlinkClick r:id="rId9" tooltip="αὐτός rp -gsm- 846"/>
              </a:rPr>
              <a:t> his</a:t>
            </a:r>
            <a:r>
              <a:rPr lang="en-US" sz="2400" dirty="0">
                <a:hlinkClick r:id="rId47" tooltip="κύριος n- -nsm- 2962"/>
              </a:rPr>
              <a:t> master</a:t>
            </a:r>
            <a:r>
              <a:rPr lang="en-US" sz="2400" dirty="0">
                <a:hlinkClick r:id="rId64" tooltip="ὀργίζομαι v- -nsm-app 3710"/>
              </a:rPr>
              <a:t> got angry</a:t>
            </a:r>
            <a:r>
              <a:rPr lang="en-US" sz="2400" dirty="0">
                <a:hlinkClick r:id="rId9" tooltip="αὐτός rp -asm- 846"/>
              </a:rPr>
              <a:t> and handed him</a:t>
            </a:r>
            <a:r>
              <a:rPr lang="en-US" sz="2400" dirty="0">
                <a:hlinkClick r:id="rId65" tooltip="παραδίδωμι v- 3-s--aai 3860"/>
              </a:rPr>
              <a:t> over</a:t>
            </a:r>
            <a:r>
              <a:rPr lang="en-US" sz="2400" dirty="0">
                <a:hlinkClick r:id="rId30" tooltip="ὁ ra -dpm- 3588"/>
              </a:rPr>
              <a:t> to the</a:t>
            </a:r>
            <a:r>
              <a:rPr lang="en-US" sz="2400" dirty="0">
                <a:hlinkClick r:id="rId66" tooltip="βασανιστής n- -dpm- 930"/>
              </a:rPr>
              <a:t> jailers</a:t>
            </a:r>
            <a:r>
              <a:rPr lang="en-US" sz="2400" dirty="0">
                <a:hlinkClick r:id="rId38" tooltip="ἕως p- 2193"/>
              </a:rPr>
              <a:t> to be tortured until</a:t>
            </a:r>
            <a:r>
              <a:rPr lang="en-US" sz="2400" dirty="0">
                <a:hlinkClick r:id="rId18" tooltip="ἀποδίδωμι v- 3-s--aas 591"/>
              </a:rPr>
              <a:t> he could pay</a:t>
            </a:r>
            <a:r>
              <a:rPr lang="en-US" sz="2400" dirty="0">
                <a:hlinkClick r:id="rId48" tooltip="πᾶς a- -asn- 3956"/>
              </a:rPr>
              <a:t> everything</a:t>
            </a:r>
            <a:r>
              <a:rPr lang="en-US" sz="2400" dirty="0">
                <a:hlinkClick r:id="rId12" tooltip="ὀφείλω v- -asn-ppp 3784"/>
              </a:rPr>
              <a:t> that was owed</a:t>
            </a:r>
            <a:r>
              <a:rPr lang="en-US" sz="2400" dirty="0"/>
              <a:t>. </a:t>
            </a:r>
            <a:r>
              <a:rPr lang="en-US" sz="2400" dirty="0">
                <a:hlinkClick r:id="rId67"/>
              </a:rPr>
              <a:t>35</a:t>
            </a:r>
            <a:r>
              <a:rPr lang="en-US" sz="2400" dirty="0">
                <a:hlinkClick r:id="rId68" tooltip="οὕτως d- 3779"/>
              </a:rPr>
              <a:t>So</a:t>
            </a:r>
            <a:r>
              <a:rPr lang="en-US" sz="2400" dirty="0">
                <a:hlinkClick r:id="rId69" tooltip="ἐγώ rp -gs-- 3450"/>
              </a:rPr>
              <a:t> My</a:t>
            </a:r>
            <a:r>
              <a:rPr lang="en-US" sz="2400" dirty="0">
                <a:hlinkClick r:id="rId70" tooltip="οὐράνιος a- -nsm- 3770"/>
              </a:rPr>
              <a:t> heavenly</a:t>
            </a:r>
            <a:r>
              <a:rPr lang="en-US" sz="2400" dirty="0">
                <a:hlinkClick r:id="rId71" tooltip="πατήρ n- -nsm- 3962"/>
              </a:rPr>
              <a:t> Father</a:t>
            </a:r>
            <a:r>
              <a:rPr lang="en-US" sz="2400" dirty="0">
                <a:hlinkClick r:id="rId27" tooltip="καί d- 2532"/>
              </a:rPr>
              <a:t> will also</a:t>
            </a:r>
            <a:r>
              <a:rPr lang="en-US" sz="2400" dirty="0">
                <a:hlinkClick r:id="rId72" tooltip="ποιέω v- 3-s--fai 4160"/>
              </a:rPr>
              <a:t> do</a:t>
            </a:r>
            <a:r>
              <a:rPr lang="en-US" sz="2400" dirty="0">
                <a:hlinkClick r:id="rId73" tooltip="σύ rp -dp-- 5213"/>
              </a:rPr>
              <a:t> to you</a:t>
            </a:r>
            <a:r>
              <a:rPr lang="en-US" sz="2400" dirty="0">
                <a:hlinkClick r:id="rId74" tooltip="ἐάν c- 1437"/>
              </a:rPr>
              <a:t> if</a:t>
            </a:r>
            <a:r>
              <a:rPr lang="en-US" sz="2400" dirty="0">
                <a:hlinkClick r:id="rId75" tooltip="ἕκαστος a- -nsm- 1538"/>
              </a:rPr>
              <a:t> each</a:t>
            </a:r>
            <a:r>
              <a:rPr lang="en-US" sz="2400" dirty="0">
                <a:hlinkClick r:id="rId76" tooltip="μή d- 3361"/>
              </a:rPr>
              <a:t> of you does not</a:t>
            </a:r>
            <a:r>
              <a:rPr lang="en-US" sz="2400" dirty="0">
                <a:hlinkClick r:id="rId53" tooltip="ἀφίημι v- 2-p--aas 863"/>
              </a:rPr>
              <a:t> forgive</a:t>
            </a:r>
            <a:r>
              <a:rPr lang="en-US" sz="2400" dirty="0">
                <a:hlinkClick r:id="rId9" tooltip="αὐτός rp -gsm- 846"/>
              </a:rPr>
              <a:t> his</a:t>
            </a:r>
            <a:r>
              <a:rPr lang="en-US" sz="2400" dirty="0">
                <a:hlinkClick r:id="rId77" tooltip="ἀδελφός n- -dsm- 80"/>
              </a:rPr>
              <a:t> brother</a:t>
            </a:r>
            <a:r>
              <a:rPr lang="en-US" sz="2400" dirty="0">
                <a:hlinkClick r:id="rId78" tooltip="ἀπό p- 575"/>
              </a:rPr>
              <a:t> from</a:t>
            </a:r>
            <a:r>
              <a:rPr lang="en-US" sz="2400" dirty="0">
                <a:hlinkClick r:id="rId30" tooltip="ὁ ra -gpf- 3588"/>
              </a:rPr>
              <a:t> his</a:t>
            </a:r>
            <a:r>
              <a:rPr lang="en-US" sz="2400" dirty="0">
                <a:hlinkClick r:id="rId79" tooltip="καρδία n- -gpf- 2588"/>
              </a:rPr>
              <a:t> heart</a:t>
            </a:r>
            <a:r>
              <a:rPr lang="en-US" sz="2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3221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61722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2"/>
              </a:rPr>
              <a:t>9</a:t>
            </a:r>
            <a:r>
              <a:rPr lang="en-US" dirty="0"/>
              <a:t>After this manner therefore pray ye: Our Father which art in heaven, Hallowed be thy name.</a:t>
            </a:r>
          </a:p>
          <a:p>
            <a:r>
              <a:rPr lang="en-US" b="1" dirty="0">
                <a:hlinkClick r:id="rId3"/>
              </a:rPr>
              <a:t>10</a:t>
            </a:r>
            <a:r>
              <a:rPr lang="en-US" dirty="0"/>
              <a:t>Thy kingdom come. Thy will be done in earth, as </a:t>
            </a:r>
            <a:r>
              <a:rPr lang="en-US" i="1" dirty="0"/>
              <a:t>it is</a:t>
            </a:r>
            <a:r>
              <a:rPr lang="en-US" dirty="0"/>
              <a:t> in heaven.</a:t>
            </a:r>
          </a:p>
          <a:p>
            <a:r>
              <a:rPr lang="en-US" b="1" dirty="0">
                <a:hlinkClick r:id="rId4"/>
              </a:rPr>
              <a:t>11</a:t>
            </a:r>
            <a:r>
              <a:rPr lang="en-US" dirty="0"/>
              <a:t>Give us this day our daily bread.</a:t>
            </a:r>
          </a:p>
          <a:p>
            <a:r>
              <a:rPr lang="en-US" b="1" dirty="0">
                <a:hlinkClick r:id="rId5"/>
              </a:rPr>
              <a:t>12</a:t>
            </a:r>
            <a:r>
              <a:rPr lang="en-US" dirty="0"/>
              <a:t>And forgive us our debts, as we forgive our debtors.</a:t>
            </a:r>
          </a:p>
          <a:p>
            <a:r>
              <a:rPr lang="en-US" b="1" dirty="0">
                <a:hlinkClick r:id="rId6"/>
              </a:rPr>
              <a:t>13</a:t>
            </a:r>
            <a:r>
              <a:rPr lang="en-US" dirty="0"/>
              <a:t>And lead us not into temptation, but deliver us from evil: For thine is the kingdom, and the power, and the glory, for ever. Amen. </a:t>
            </a:r>
            <a:r>
              <a:rPr lang="en-US" sz="4000" b="1" dirty="0">
                <a:hlinkClick r:id="rId7"/>
              </a:rPr>
              <a:t>14</a:t>
            </a:r>
            <a:r>
              <a:rPr lang="en-US" sz="4000" dirty="0"/>
              <a:t>For if ye forgive men their trespasses, your heavenly Father will also forgive you: </a:t>
            </a:r>
            <a:r>
              <a:rPr lang="en-US" sz="4000" b="1" dirty="0">
                <a:hlinkClick r:id="rId8"/>
              </a:rPr>
              <a:t>15</a:t>
            </a:r>
            <a:r>
              <a:rPr lang="en-US" sz="4000" dirty="0"/>
              <a:t>But if ye forgive not men their trespasses, neither will your Father forgive your trespasses.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429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58674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2"/>
              </a:rPr>
              <a:t>Proverbs 25:21</a:t>
            </a:r>
            <a:r>
              <a:rPr lang="en-US" sz="2000" dirty="0"/>
              <a:t> Solomon </a:t>
            </a:r>
            <a:r>
              <a:rPr lang="en-US" sz="2000" dirty="0" err="1"/>
              <a:t>wrote</a:t>
            </a:r>
            <a:r>
              <a:rPr lang="en-US" sz="2000" dirty="0" err="1">
                <a:hlinkClick r:id="rId3" tooltip="אִם Pc 518"/>
              </a:rPr>
              <a:t>If</a:t>
            </a:r>
            <a:r>
              <a:rPr lang="en-US" sz="2000" dirty="0">
                <a:hlinkClick r:id="rId4" tooltip="ְכָ psn2ms"/>
              </a:rPr>
              <a:t> your</a:t>
            </a:r>
            <a:r>
              <a:rPr lang="en-US" sz="2000" dirty="0">
                <a:hlinkClick r:id="rId5" tooltip="שׂנא vqPmsc 8130"/>
              </a:rPr>
              <a:t> enemy</a:t>
            </a:r>
            <a:r>
              <a:rPr lang="en-US" sz="2000" dirty="0">
                <a:hlinkClick r:id="rId6" tooltip="רָעֵב amsa 7457"/>
              </a:rPr>
              <a:t> is hungry</a:t>
            </a:r>
            <a:r>
              <a:rPr lang="en-US" sz="2000" dirty="0"/>
              <a:t>, </a:t>
            </a:r>
            <a:r>
              <a:rPr lang="en-US" sz="2000" dirty="0">
                <a:hlinkClick r:id="rId4" tooltip="ֹו psv3ms"/>
              </a:rPr>
              <a:t>give him</a:t>
            </a:r>
            <a:r>
              <a:rPr lang="en-US" sz="2000" dirty="0">
                <a:hlinkClick r:id="rId7" tooltip="לֶחֶם ncmsa 3899"/>
              </a:rPr>
              <a:t> food</a:t>
            </a:r>
            <a:r>
              <a:rPr lang="en-US" sz="2000" dirty="0">
                <a:hlinkClick r:id="rId8" tooltip="אכל vhvms 398"/>
              </a:rPr>
              <a:t> to eat</a:t>
            </a:r>
            <a:r>
              <a:rPr lang="en-US" sz="2000" dirty="0"/>
              <a:t>,</a:t>
            </a:r>
          </a:p>
          <a:p>
            <a:r>
              <a:rPr lang="en-US" sz="2000" dirty="0">
                <a:hlinkClick r:id="rId4" tooltip="וְ Pc"/>
              </a:rPr>
              <a:t>and</a:t>
            </a:r>
            <a:r>
              <a:rPr lang="en-US" sz="2000" dirty="0">
                <a:hlinkClick r:id="rId3" tooltip="אִם Pc 518"/>
              </a:rPr>
              <a:t> if</a:t>
            </a:r>
            <a:r>
              <a:rPr lang="en-US" sz="2000" dirty="0">
                <a:hlinkClick r:id="rId9" tooltip="צָמֵא amsa 6771"/>
              </a:rPr>
              <a:t> he is thirsty</a:t>
            </a:r>
            <a:r>
              <a:rPr lang="en-US" sz="2000" dirty="0"/>
              <a:t>, </a:t>
            </a:r>
            <a:r>
              <a:rPr lang="en-US" sz="2000" dirty="0">
                <a:hlinkClick r:id="rId4" tooltip="ֹו psv3ms"/>
              </a:rPr>
              <a:t>give him</a:t>
            </a:r>
            <a:r>
              <a:rPr lang="en-US" sz="2000" dirty="0">
                <a:hlinkClick r:id="rId10" tooltip="מַיִם ncmpa 4325"/>
              </a:rPr>
              <a:t> water</a:t>
            </a:r>
            <a:r>
              <a:rPr lang="en-US" sz="2000" dirty="0">
                <a:hlinkClick r:id="rId11" tooltip="שׁקה vhvms 8248"/>
              </a:rPr>
              <a:t> to </a:t>
            </a:r>
            <a:r>
              <a:rPr lang="en-US" sz="2000" dirty="0" err="1">
                <a:hlinkClick r:id="rId11" tooltip="שׁקה vhvms 8248"/>
              </a:rPr>
              <a:t>drink</a:t>
            </a:r>
            <a:r>
              <a:rPr lang="en-US" sz="2000" dirty="0" err="1"/>
              <a:t>;</a:t>
            </a:r>
            <a:r>
              <a:rPr lang="en-US" sz="2000" dirty="0" err="1">
                <a:hlinkClick r:id="rId12" tooltip="Ex 23:4-5; 2Kg 6:22; 2Ch 28:15; Mt 5:44; Rm 12:20"/>
              </a:rPr>
              <a:t>ac</a:t>
            </a:r>
            <a:endParaRPr lang="en-US" sz="2000" dirty="0"/>
          </a:p>
          <a:p>
            <a:r>
              <a:rPr lang="en-US" sz="2000" dirty="0">
                <a:hlinkClick r:id="rId13"/>
              </a:rPr>
              <a:t>22</a:t>
            </a:r>
            <a:r>
              <a:rPr lang="en-US" sz="2000" dirty="0">
                <a:hlinkClick r:id="rId14" tooltip="כִּי_2 Pc 3588"/>
              </a:rPr>
              <a:t>for</a:t>
            </a:r>
            <a:r>
              <a:rPr lang="en-US" sz="2000" dirty="0">
                <a:hlinkClick r:id="rId15" tooltip="אַתָּה pi2ms 859"/>
              </a:rPr>
              <a:t> you</a:t>
            </a:r>
            <a:r>
              <a:rPr lang="en-US" sz="2000" dirty="0">
                <a:hlinkClick r:id="rId16" tooltip="חתה vqPmsa 2846"/>
              </a:rPr>
              <a:t> will heap</a:t>
            </a:r>
            <a:r>
              <a:rPr lang="en-US" sz="2000" dirty="0">
                <a:hlinkClick r:id="rId17" tooltip="גַּחַל ncmpa 1513"/>
              </a:rPr>
              <a:t> burning coals</a:t>
            </a:r>
            <a:r>
              <a:rPr lang="en-US" sz="2000" dirty="0">
                <a:hlinkClick r:id="rId18" tooltip="עַל_2 Pp 5921"/>
              </a:rPr>
              <a:t> on</a:t>
            </a:r>
            <a:r>
              <a:rPr lang="en-US" sz="2000" dirty="0">
                <a:hlinkClick r:id="rId4" tooltip="ֹו psn3ms"/>
              </a:rPr>
              <a:t> his</a:t>
            </a:r>
            <a:r>
              <a:rPr lang="en-US" sz="2000" dirty="0">
                <a:hlinkClick r:id="rId19" tooltip="רֹאשׁ_1 ncmsc 7218"/>
              </a:rPr>
              <a:t> head</a:t>
            </a:r>
            <a:r>
              <a:rPr lang="en-US" sz="2000" dirty="0"/>
              <a:t>,</a:t>
            </a:r>
          </a:p>
          <a:p>
            <a:r>
              <a:rPr lang="en-US" sz="2000" dirty="0">
                <a:hlinkClick r:id="rId4" tooltip="וְ Pc"/>
              </a:rPr>
              <a:t>and</a:t>
            </a:r>
            <a:r>
              <a:rPr lang="en-US" sz="2000" dirty="0">
                <a:hlinkClick r:id="rId20" tooltip="יהוה np 3068"/>
              </a:rPr>
              <a:t> the LORD</a:t>
            </a:r>
            <a:r>
              <a:rPr lang="en-US" sz="2000" dirty="0">
                <a:hlinkClick r:id="rId21" tooltip="שׁלם vpi3ms 7999"/>
              </a:rPr>
              <a:t> will reward</a:t>
            </a:r>
            <a:r>
              <a:rPr lang="en-US" sz="2000" dirty="0">
                <a:hlinkClick r:id="rId4" tooltip="ֵכְ psn2fs"/>
              </a:rPr>
              <a:t> you</a:t>
            </a:r>
            <a:r>
              <a:rPr lang="en-US" sz="2000" dirty="0"/>
              <a:t>.</a:t>
            </a:r>
          </a:p>
          <a:p>
            <a:r>
              <a:rPr lang="en-US" sz="2000" b="1" dirty="0"/>
              <a:t>More references:25:21</a:t>
            </a:r>
            <a:r>
              <a:rPr lang="en-US" sz="2000" dirty="0"/>
              <a:t> Ex 23:4-5; 2Kg 6:22; 2Ch 28:15; Mt 5:44</a:t>
            </a:r>
          </a:p>
          <a:p>
            <a:r>
              <a:rPr lang="en-US" sz="2000" dirty="0"/>
              <a:t>Romans 12:19 Paul wrote:</a:t>
            </a:r>
          </a:p>
          <a:p>
            <a:r>
              <a:rPr lang="en-US" sz="2000" dirty="0"/>
              <a:t>Friends, do not avenge yourselves; instead, leave room for His wrath. For it is written: Vengeance belongs to Me; I will repay, says the Lord.</a:t>
            </a:r>
          </a:p>
          <a:p>
            <a:endParaRPr lang="en-US" sz="2000" dirty="0"/>
          </a:p>
          <a:p>
            <a:r>
              <a:rPr lang="en-US" sz="2000" dirty="0">
                <a:hlinkClick r:id="rId22"/>
              </a:rPr>
              <a:t>20</a:t>
            </a:r>
            <a:r>
              <a:rPr lang="en-US" sz="2000" dirty="0">
                <a:hlinkClick r:id="rId23" tooltip="ἀλλά c- 235"/>
              </a:rPr>
              <a:t>But</a:t>
            </a:r>
            <a:r>
              <a:rPr lang="en-US" sz="2000" dirty="0"/>
              <a:t> </a:t>
            </a:r>
            <a:r>
              <a:rPr lang="en-US" sz="2000" dirty="0">
                <a:hlinkClick r:id="rId24" tooltip="ἐάν c- 1437"/>
              </a:rPr>
              <a:t>If</a:t>
            </a:r>
            <a:r>
              <a:rPr lang="en-US" sz="2000" dirty="0">
                <a:hlinkClick r:id="rId25" tooltip="σύ rp -gs-- 4675"/>
              </a:rPr>
              <a:t> your</a:t>
            </a:r>
            <a:r>
              <a:rPr lang="en-US" sz="2000" dirty="0">
                <a:hlinkClick r:id="rId26" tooltip="ἐχθρός a- -nsm- 2190"/>
              </a:rPr>
              <a:t> enemy</a:t>
            </a:r>
            <a:r>
              <a:rPr lang="en-US" sz="2000" dirty="0">
                <a:hlinkClick r:id="rId27" tooltip="πεινάω v- 3-s--pas 3983"/>
              </a:rPr>
              <a:t> is hungry</a:t>
            </a:r>
            <a:r>
              <a:rPr lang="en-US" sz="2000" dirty="0"/>
              <a:t>, </a:t>
            </a:r>
            <a:r>
              <a:rPr lang="en-US" sz="2000" dirty="0">
                <a:hlinkClick r:id="rId28" tooltip="ψωμίζω v- 2-s--pad 5595"/>
              </a:rPr>
              <a:t>feed</a:t>
            </a:r>
            <a:r>
              <a:rPr lang="en-US" sz="2000" dirty="0">
                <a:hlinkClick r:id="rId29" tooltip="αὐτός rp -asm- 846"/>
              </a:rPr>
              <a:t> him</a:t>
            </a:r>
            <a:r>
              <a:rPr lang="en-US" sz="2000" dirty="0"/>
              <a:t>.</a:t>
            </a:r>
            <a:r>
              <a:rPr lang="en-US" sz="2000" dirty="0">
                <a:hlinkClick r:id="rId30" tooltip="Mt 5:44; Lk 6:27"/>
              </a:rPr>
              <a:t>as</a:t>
            </a:r>
            <a:endParaRPr lang="en-US" sz="2000" dirty="0"/>
          </a:p>
          <a:p>
            <a:r>
              <a:rPr lang="en-US" sz="2000" dirty="0">
                <a:hlinkClick r:id="rId24" tooltip="ἐάν c- 1437"/>
              </a:rPr>
              <a:t>If</a:t>
            </a:r>
            <a:r>
              <a:rPr lang="en-US" sz="2000" dirty="0">
                <a:hlinkClick r:id="rId31" tooltip="διψάω v- 3-s--pas 1372"/>
              </a:rPr>
              <a:t> he is thirsty</a:t>
            </a:r>
            <a:r>
              <a:rPr lang="en-US" sz="2000" dirty="0"/>
              <a:t>, </a:t>
            </a:r>
            <a:r>
              <a:rPr lang="en-US" sz="2000" dirty="0">
                <a:hlinkClick r:id="rId29" tooltip="αὐτός rp -asm- 846"/>
              </a:rPr>
              <a:t>give him</a:t>
            </a:r>
            <a:r>
              <a:rPr lang="en-US" sz="2000" dirty="0">
                <a:hlinkClick r:id="rId32" tooltip="ποτίζω v- 2-s--pad 4222"/>
              </a:rPr>
              <a:t> something to drink</a:t>
            </a:r>
            <a:r>
              <a:rPr lang="en-US" sz="2000" dirty="0"/>
              <a:t>.</a:t>
            </a:r>
          </a:p>
          <a:p>
            <a:r>
              <a:rPr lang="en-US" sz="2000" dirty="0">
                <a:hlinkClick r:id="rId33" tooltip="γάρ c- 1063"/>
              </a:rPr>
              <a:t>For</a:t>
            </a:r>
            <a:r>
              <a:rPr lang="en-US" sz="2000" dirty="0">
                <a:hlinkClick r:id="rId34" tooltip="οὗτος rd -asn- 5124"/>
              </a:rPr>
              <a:t> in so</a:t>
            </a:r>
            <a:r>
              <a:rPr lang="en-US" sz="2000" dirty="0">
                <a:hlinkClick r:id="rId35" tooltip="ποιέω v- -nsm-pap 4160"/>
              </a:rPr>
              <a:t> doing</a:t>
            </a:r>
            <a:endParaRPr lang="en-US" sz="2000" dirty="0"/>
          </a:p>
          <a:p>
            <a:r>
              <a:rPr lang="en-US" sz="2000" dirty="0">
                <a:hlinkClick r:id="rId36" tooltip="σωρεύω v- 2-s--fai 4987"/>
              </a:rPr>
              <a:t>you will be heaping</a:t>
            </a:r>
            <a:r>
              <a:rPr lang="en-US" sz="2000" dirty="0">
                <a:hlinkClick r:id="rId37" tooltip="πῦρ n- -gsn- 4442"/>
              </a:rPr>
              <a:t> fiery</a:t>
            </a:r>
            <a:r>
              <a:rPr lang="en-US" sz="2000" dirty="0">
                <a:hlinkClick r:id="rId38" tooltip="ἄνθραξ n- -apm- 440"/>
              </a:rPr>
              <a:t> coals</a:t>
            </a:r>
            <a:r>
              <a:rPr lang="en-US" sz="2000" dirty="0">
                <a:hlinkClick r:id="rId39" tooltip="ἐπί p- 1909"/>
              </a:rPr>
              <a:t> on</a:t>
            </a:r>
            <a:r>
              <a:rPr lang="en-US" sz="2000" dirty="0">
                <a:hlinkClick r:id="rId29" tooltip="αὐτός rp -gsm- 846"/>
              </a:rPr>
              <a:t> his</a:t>
            </a:r>
            <a:r>
              <a:rPr lang="en-US" sz="2000" dirty="0">
                <a:hlinkClick r:id="rId40" tooltip="κεφαλή n- -asf- 2776"/>
              </a:rPr>
              <a:t> head</a:t>
            </a:r>
            <a:r>
              <a:rPr lang="en-US" sz="2000" dirty="0"/>
              <a:t>.</a:t>
            </a:r>
            <a:r>
              <a:rPr lang="en-US" sz="2000" dirty="0">
                <a:hlinkClick r:id="rId30" tooltip="2Kg 6:22; Pr 25:21-22"/>
              </a:rPr>
              <a:t>at, </a:t>
            </a:r>
            <a:r>
              <a:rPr lang="en-US" sz="2000" dirty="0">
                <a:hlinkClick r:id="rId30" tooltip="Pr 25:21-22"/>
              </a:rPr>
              <a:t>au</a:t>
            </a:r>
            <a:endParaRPr lang="en-US" sz="2000" dirty="0"/>
          </a:p>
          <a:p>
            <a:r>
              <a:rPr lang="en-US" sz="2000" dirty="0">
                <a:hlinkClick r:id="rId41"/>
              </a:rPr>
              <a:t>21</a:t>
            </a:r>
            <a:r>
              <a:rPr lang="en-US" sz="2000" dirty="0">
                <a:hlinkClick r:id="rId42" tooltip="μή d- 3361"/>
              </a:rPr>
              <a:t>Do not</a:t>
            </a:r>
            <a:r>
              <a:rPr lang="en-US" sz="2000" dirty="0">
                <a:hlinkClick r:id="rId43" tooltip="νικάω v- 2-s--ppd 3528"/>
              </a:rPr>
              <a:t> be conquered</a:t>
            </a:r>
            <a:r>
              <a:rPr lang="en-US" sz="2000" dirty="0">
                <a:hlinkClick r:id="rId44" tooltip="ὑπό p- 5259"/>
              </a:rPr>
              <a:t> by</a:t>
            </a:r>
            <a:r>
              <a:rPr lang="en-US" sz="2000" dirty="0">
                <a:hlinkClick r:id="rId45" tooltip="κακός a- -gsn- 2556"/>
              </a:rPr>
              <a:t> evil</a:t>
            </a:r>
            <a:r>
              <a:rPr lang="en-US" sz="2000" dirty="0"/>
              <a:t>, </a:t>
            </a:r>
            <a:r>
              <a:rPr lang="en-US" sz="2000" dirty="0">
                <a:hlinkClick r:id="rId23" tooltip="ἀλλά c- 235"/>
              </a:rPr>
              <a:t>but</a:t>
            </a:r>
            <a:r>
              <a:rPr lang="en-US" sz="2000" dirty="0">
                <a:hlinkClick r:id="rId43" tooltip="νικάω v- 2-s--pad 3528"/>
              </a:rPr>
              <a:t> conquer</a:t>
            </a:r>
            <a:r>
              <a:rPr lang="en-US" sz="2000" dirty="0">
                <a:hlinkClick r:id="rId45" tooltip="κακός a- -asn- 2556"/>
              </a:rPr>
              <a:t> evil</a:t>
            </a:r>
            <a:r>
              <a:rPr lang="en-US" sz="2000" dirty="0">
                <a:hlinkClick r:id="rId46" tooltip="ἐν p- 1722"/>
              </a:rPr>
              <a:t> with</a:t>
            </a:r>
            <a:r>
              <a:rPr lang="en-US" sz="2000" dirty="0">
                <a:hlinkClick r:id="rId47" tooltip="ἀγαθός a- -dsn- 18"/>
              </a:rPr>
              <a:t> good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Jesus said:</a:t>
            </a:r>
          </a:p>
          <a:p>
            <a:r>
              <a:rPr lang="en-US" sz="2000" dirty="0">
                <a:hlinkClick r:id="rId48"/>
              </a:rPr>
              <a:t>Luke 6:27</a:t>
            </a:r>
            <a:r>
              <a:rPr lang="en-US" sz="2000" dirty="0">
                <a:hlinkClick r:id="rId23" tooltip="ἀλλά c- 235"/>
              </a:rPr>
              <a:t>“But</a:t>
            </a:r>
            <a:r>
              <a:rPr lang="en-US" sz="2000" dirty="0">
                <a:hlinkClick r:id="rId49" tooltip="λέγω v- 1-s--pai 3004"/>
              </a:rPr>
              <a:t> I say</a:t>
            </a:r>
            <a:r>
              <a:rPr lang="en-US" sz="2000" dirty="0">
                <a:hlinkClick r:id="rId50" tooltip="σύ rp -dp-- 5213"/>
              </a:rPr>
              <a:t> to you</a:t>
            </a:r>
            <a:r>
              <a:rPr lang="en-US" sz="2000" dirty="0">
                <a:hlinkClick r:id="rId51" tooltip="ἀκούω v- -dpm-pap 191"/>
              </a:rPr>
              <a:t> who listen</a:t>
            </a:r>
            <a:r>
              <a:rPr lang="en-US" sz="2000" dirty="0"/>
              <a:t>: </a:t>
            </a:r>
            <a:r>
              <a:rPr lang="en-US" sz="2000" dirty="0">
                <a:hlinkClick r:id="rId52" tooltip="ἀγαπάω v- 2-p--pad 25"/>
              </a:rPr>
              <a:t>Love</a:t>
            </a:r>
            <a:r>
              <a:rPr lang="en-US" sz="2000" dirty="0">
                <a:hlinkClick r:id="rId53" tooltip="σύ rp -gp-- 5216"/>
              </a:rPr>
              <a:t> your</a:t>
            </a:r>
            <a:r>
              <a:rPr lang="en-US" sz="2000" dirty="0">
                <a:hlinkClick r:id="rId26" tooltip="ἐχθρός a- -apm- 2190"/>
              </a:rPr>
              <a:t> enemies</a:t>
            </a:r>
            <a:r>
              <a:rPr lang="en-US" sz="2000" dirty="0"/>
              <a:t>, </a:t>
            </a:r>
            <a:r>
              <a:rPr lang="en-US" sz="2000" dirty="0">
                <a:hlinkClick r:id="rId35" tooltip="ποιέω v- 2-p--pad 4160"/>
              </a:rPr>
              <a:t>do</a:t>
            </a:r>
            <a:r>
              <a:rPr lang="en-US" sz="2000" dirty="0">
                <a:hlinkClick r:id="rId54" tooltip="καλῶς d- 2573"/>
              </a:rPr>
              <a:t> what is good</a:t>
            </a:r>
            <a:r>
              <a:rPr lang="en-US" sz="2000" dirty="0">
                <a:hlinkClick r:id="rId55" tooltip="ὁ ra -dpm- 3588"/>
              </a:rPr>
              <a:t> to those</a:t>
            </a:r>
            <a:r>
              <a:rPr lang="en-US" sz="2000" dirty="0">
                <a:hlinkClick r:id="rId56" tooltip="μισέω v- -dpm-pap 3404"/>
              </a:rPr>
              <a:t> who hate</a:t>
            </a:r>
            <a:r>
              <a:rPr lang="en-US" sz="2000" dirty="0">
                <a:hlinkClick r:id="rId57" tooltip="σύ rp -ap-- 5209"/>
              </a:rPr>
              <a:t> you</a:t>
            </a:r>
            <a:r>
              <a:rPr lang="en-US" sz="2000" dirty="0"/>
              <a:t>, </a:t>
            </a:r>
            <a:r>
              <a:rPr lang="en-US" sz="2000" dirty="0">
                <a:hlinkClick r:id="rId58"/>
              </a:rPr>
              <a:t>28</a:t>
            </a:r>
            <a:r>
              <a:rPr lang="en-US" sz="2000" dirty="0">
                <a:hlinkClick r:id="rId59" tooltip="εὐλογέω v- 2-p--pad 2127"/>
              </a:rPr>
              <a:t>bless</a:t>
            </a:r>
            <a:r>
              <a:rPr lang="en-US" sz="2000" dirty="0">
                <a:hlinkClick r:id="rId55" tooltip="ὁ ra -apm- 3588"/>
              </a:rPr>
              <a:t> those</a:t>
            </a:r>
            <a:r>
              <a:rPr lang="en-US" sz="2000" dirty="0">
                <a:hlinkClick r:id="rId60" tooltip="καταράομαι v- -apm-pmp 2672"/>
              </a:rPr>
              <a:t> who curse</a:t>
            </a:r>
            <a:r>
              <a:rPr lang="en-US" sz="2000" dirty="0">
                <a:hlinkClick r:id="rId57" tooltip="σύ rp -ap-- 5209"/>
              </a:rPr>
              <a:t> you</a:t>
            </a:r>
            <a:r>
              <a:rPr lang="en-US" sz="2000" dirty="0"/>
              <a:t>, </a:t>
            </a:r>
            <a:r>
              <a:rPr lang="en-US" sz="2000" dirty="0">
                <a:hlinkClick r:id="rId61" tooltip="προσεύχομαι v- 2-p--pmd 4336"/>
              </a:rPr>
              <a:t>pray</a:t>
            </a:r>
            <a:r>
              <a:rPr lang="en-US" sz="2000" dirty="0">
                <a:hlinkClick r:id="rId62" tooltip="περί p- 4012"/>
              </a:rPr>
              <a:t> for</a:t>
            </a:r>
            <a:r>
              <a:rPr lang="en-US" sz="2000" dirty="0">
                <a:hlinkClick r:id="rId55" tooltip="ὁ ra -gpm- 3588"/>
              </a:rPr>
              <a:t> those</a:t>
            </a:r>
            <a:r>
              <a:rPr lang="en-US" sz="2000" dirty="0">
                <a:hlinkClick r:id="rId63" tooltip="ἐπηρεάζω v- -gpm-pap 1908"/>
              </a:rPr>
              <a:t> who mistreat</a:t>
            </a:r>
            <a:r>
              <a:rPr lang="en-US" sz="2000" dirty="0">
                <a:hlinkClick r:id="rId57" tooltip="σύ rp -ap-- 5209"/>
              </a:rPr>
              <a:t> you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918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04800"/>
            <a:ext cx="6477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Forgiveness is </a:t>
            </a:r>
            <a:r>
              <a:rPr lang="en-US" sz="2400" b="1" dirty="0"/>
              <a:t>not</a:t>
            </a:r>
            <a:r>
              <a:rPr lang="en-US" sz="2400" dirty="0"/>
              <a:t> allowing continued abuse</a:t>
            </a:r>
          </a:p>
          <a:p>
            <a:endParaRPr lang="en-US" sz="2400" dirty="0"/>
          </a:p>
          <a:p>
            <a:r>
              <a:rPr lang="en-US" sz="2400" dirty="0"/>
              <a:t>Forgiveness is  letting go of the debt, As God forgave us.</a:t>
            </a:r>
          </a:p>
          <a:p>
            <a:r>
              <a:rPr lang="en-US" sz="2400" dirty="0"/>
              <a:t>--No payment required</a:t>
            </a:r>
          </a:p>
          <a:p>
            <a:r>
              <a:rPr lang="en-US" sz="2400" dirty="0"/>
              <a:t>--No justice required</a:t>
            </a:r>
          </a:p>
          <a:p>
            <a:endParaRPr lang="en-US" sz="2400" dirty="0"/>
          </a:p>
          <a:p>
            <a:r>
              <a:rPr lang="en-US" sz="2400" dirty="0"/>
              <a:t>Forgiveness is required.</a:t>
            </a:r>
          </a:p>
          <a:p>
            <a:endParaRPr lang="en-US" sz="2400" dirty="0"/>
          </a:p>
          <a:p>
            <a:r>
              <a:rPr lang="en-US" sz="2400" dirty="0"/>
              <a:t>Forgiveness is unique—Jesus paid it all.</a:t>
            </a:r>
          </a:p>
          <a:p>
            <a:endParaRPr lang="en-US" sz="2400" dirty="0"/>
          </a:p>
          <a:p>
            <a:r>
              <a:rPr lang="en-US" sz="2400" dirty="0"/>
              <a:t>Forgiveness brings freedom from jailers</a:t>
            </a:r>
          </a:p>
          <a:p>
            <a:endParaRPr lang="en-US" sz="2400" dirty="0"/>
          </a:p>
          <a:p>
            <a:r>
              <a:rPr lang="en-US" sz="2400" dirty="0"/>
              <a:t>Forgiveness is proven by blessing and doing good.</a:t>
            </a:r>
          </a:p>
          <a:p>
            <a:endParaRPr lang="en-US" sz="2400" dirty="0"/>
          </a:p>
          <a:p>
            <a:r>
              <a:rPr lang="en-US" sz="2400" dirty="0"/>
              <a:t>Overcoming evil with good.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67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982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“…..Amen. For…”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“…..Amen. For…”</dc:title>
  <dc:creator>Bill</dc:creator>
  <cp:lastModifiedBy>Jack McCarty</cp:lastModifiedBy>
  <cp:revision>15</cp:revision>
  <dcterms:created xsi:type="dcterms:W3CDTF">2015-03-21T21:14:34Z</dcterms:created>
  <dcterms:modified xsi:type="dcterms:W3CDTF">2024-10-17T02:52:27Z</dcterms:modified>
</cp:coreProperties>
</file>